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9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0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1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58" r:id="rId1"/>
    <p:sldMasterId id="2147483649" r:id="rId2"/>
    <p:sldMasterId id="2147483746" r:id="rId3"/>
    <p:sldMasterId id="2147483752" r:id="rId4"/>
    <p:sldMasterId id="2147483754" r:id="rId5"/>
    <p:sldMasterId id="2147483756" r:id="rId6"/>
    <p:sldMasterId id="2147483821" r:id="rId7"/>
    <p:sldMasterId id="2147483845" r:id="rId8"/>
    <p:sldMasterId id="2147483857" r:id="rId9"/>
    <p:sldMasterId id="2147483859" r:id="rId10"/>
    <p:sldMasterId id="2147483871" r:id="rId11"/>
    <p:sldMasterId id="2147484271" r:id="rId12"/>
  </p:sldMasterIdLst>
  <p:notesMasterIdLst>
    <p:notesMasterId r:id="rId63"/>
  </p:notesMasterIdLst>
  <p:handoutMasterIdLst>
    <p:handoutMasterId r:id="rId64"/>
  </p:handoutMasterIdLst>
  <p:sldIdLst>
    <p:sldId id="415" r:id="rId13"/>
    <p:sldId id="364" r:id="rId14"/>
    <p:sldId id="365" r:id="rId15"/>
    <p:sldId id="354" r:id="rId16"/>
    <p:sldId id="366" r:id="rId17"/>
    <p:sldId id="375" r:id="rId18"/>
    <p:sldId id="376" r:id="rId19"/>
    <p:sldId id="357" r:id="rId20"/>
    <p:sldId id="269" r:id="rId21"/>
    <p:sldId id="367" r:id="rId22"/>
    <p:sldId id="358" r:id="rId23"/>
    <p:sldId id="359" r:id="rId24"/>
    <p:sldId id="360" r:id="rId25"/>
    <p:sldId id="361" r:id="rId26"/>
    <p:sldId id="411" r:id="rId27"/>
    <p:sldId id="396" r:id="rId28"/>
    <p:sldId id="377" r:id="rId29"/>
    <p:sldId id="405" r:id="rId30"/>
    <p:sldId id="369" r:id="rId31"/>
    <p:sldId id="356" r:id="rId32"/>
    <p:sldId id="370" r:id="rId33"/>
    <p:sldId id="355" r:id="rId34"/>
    <p:sldId id="381" r:id="rId35"/>
    <p:sldId id="402" r:id="rId36"/>
    <p:sldId id="403" r:id="rId37"/>
    <p:sldId id="404" r:id="rId38"/>
    <p:sldId id="382" r:id="rId39"/>
    <p:sldId id="337" r:id="rId40"/>
    <p:sldId id="371" r:id="rId41"/>
    <p:sldId id="413" r:id="rId42"/>
    <p:sldId id="414" r:id="rId43"/>
    <p:sldId id="406" r:id="rId44"/>
    <p:sldId id="408" r:id="rId45"/>
    <p:sldId id="379" r:id="rId46"/>
    <p:sldId id="273" r:id="rId47"/>
    <p:sldId id="378" r:id="rId48"/>
    <p:sldId id="380" r:id="rId49"/>
    <p:sldId id="384" r:id="rId50"/>
    <p:sldId id="383" r:id="rId51"/>
    <p:sldId id="385" r:id="rId52"/>
    <p:sldId id="386" r:id="rId53"/>
    <p:sldId id="407" r:id="rId54"/>
    <p:sldId id="409" r:id="rId55"/>
    <p:sldId id="410" r:id="rId56"/>
    <p:sldId id="362" r:id="rId57"/>
    <p:sldId id="389" r:id="rId58"/>
    <p:sldId id="388" r:id="rId59"/>
    <p:sldId id="305" r:id="rId60"/>
    <p:sldId id="416" r:id="rId61"/>
    <p:sldId id="417" r:id="rId62"/>
  </p:sldIdLst>
  <p:sldSz cx="9144000" cy="6858000" type="screen4x3"/>
  <p:notesSz cx="7026275" cy="93122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cwana, VK (Contractor)" initials="MV(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77" autoAdjust="0"/>
    <p:restoredTop sz="88321" autoAdjust="0"/>
  </p:normalViewPr>
  <p:slideViewPr>
    <p:cSldViewPr>
      <p:cViewPr varScale="1">
        <p:scale>
          <a:sx n="71" d="100"/>
          <a:sy n="71" d="100"/>
        </p:scale>
        <p:origin x="-104" y="-7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61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11520"/>
    </p:cViewPr>
  </p:sorterViewPr>
  <p:notesViewPr>
    <p:cSldViewPr>
      <p:cViewPr varScale="1">
        <p:scale>
          <a:sx n="56" d="100"/>
          <a:sy n="56" d="100"/>
        </p:scale>
        <p:origin x="282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63" Type="http://schemas.openxmlformats.org/officeDocument/2006/relationships/notesMaster" Target="notesMasters/notesMaster1.xml"/><Relationship Id="rId64" Type="http://schemas.openxmlformats.org/officeDocument/2006/relationships/handoutMaster" Target="handoutMasters/handoutMaster1.xml"/><Relationship Id="rId65" Type="http://schemas.openxmlformats.org/officeDocument/2006/relationships/printerSettings" Target="printerSettings/printerSettings1.bin"/><Relationship Id="rId66" Type="http://schemas.openxmlformats.org/officeDocument/2006/relationships/commentAuthors" Target="commentAuthors.xml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38.xml"/><Relationship Id="rId51" Type="http://schemas.openxmlformats.org/officeDocument/2006/relationships/slide" Target="slides/slide39.xml"/><Relationship Id="rId52" Type="http://schemas.openxmlformats.org/officeDocument/2006/relationships/slide" Target="slides/slide40.xml"/><Relationship Id="rId53" Type="http://schemas.openxmlformats.org/officeDocument/2006/relationships/slide" Target="slides/slide41.xml"/><Relationship Id="rId54" Type="http://schemas.openxmlformats.org/officeDocument/2006/relationships/slide" Target="slides/slide42.xml"/><Relationship Id="rId55" Type="http://schemas.openxmlformats.org/officeDocument/2006/relationships/slide" Target="slides/slide43.xml"/><Relationship Id="rId56" Type="http://schemas.openxmlformats.org/officeDocument/2006/relationships/slide" Target="slides/slide44.xml"/><Relationship Id="rId57" Type="http://schemas.openxmlformats.org/officeDocument/2006/relationships/slide" Target="slides/slide45.xml"/><Relationship Id="rId58" Type="http://schemas.openxmlformats.org/officeDocument/2006/relationships/slide" Target="slides/slide46.xml"/><Relationship Id="rId59" Type="http://schemas.openxmlformats.org/officeDocument/2006/relationships/slide" Target="slides/slide47.xml"/><Relationship Id="rId40" Type="http://schemas.openxmlformats.org/officeDocument/2006/relationships/slide" Target="slides/slide28.xml"/><Relationship Id="rId41" Type="http://schemas.openxmlformats.org/officeDocument/2006/relationships/slide" Target="slides/slide29.xml"/><Relationship Id="rId42" Type="http://schemas.openxmlformats.org/officeDocument/2006/relationships/slide" Target="slides/slide30.xml"/><Relationship Id="rId43" Type="http://schemas.openxmlformats.org/officeDocument/2006/relationships/slide" Target="slides/slide31.xml"/><Relationship Id="rId44" Type="http://schemas.openxmlformats.org/officeDocument/2006/relationships/slide" Target="slides/slide32.xml"/><Relationship Id="rId45" Type="http://schemas.openxmlformats.org/officeDocument/2006/relationships/slide" Target="slides/slide33.xml"/><Relationship Id="rId46" Type="http://schemas.openxmlformats.org/officeDocument/2006/relationships/slide" Target="slides/slide34.xml"/><Relationship Id="rId47" Type="http://schemas.openxmlformats.org/officeDocument/2006/relationships/slide" Target="slides/slide35.xml"/><Relationship Id="rId48" Type="http://schemas.openxmlformats.org/officeDocument/2006/relationships/slide" Target="slides/slide36.xml"/><Relationship Id="rId49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8.xml"/><Relationship Id="rId31" Type="http://schemas.openxmlformats.org/officeDocument/2006/relationships/slide" Target="slides/slide19.xml"/><Relationship Id="rId32" Type="http://schemas.openxmlformats.org/officeDocument/2006/relationships/slide" Target="slides/slide20.xml"/><Relationship Id="rId33" Type="http://schemas.openxmlformats.org/officeDocument/2006/relationships/slide" Target="slides/slide21.xml"/><Relationship Id="rId34" Type="http://schemas.openxmlformats.org/officeDocument/2006/relationships/slide" Target="slides/slide22.xml"/><Relationship Id="rId35" Type="http://schemas.openxmlformats.org/officeDocument/2006/relationships/slide" Target="slides/slide23.xml"/><Relationship Id="rId36" Type="http://schemas.openxmlformats.org/officeDocument/2006/relationships/slide" Target="slides/slide24.xml"/><Relationship Id="rId37" Type="http://schemas.openxmlformats.org/officeDocument/2006/relationships/slide" Target="slides/slide25.xml"/><Relationship Id="rId38" Type="http://schemas.openxmlformats.org/officeDocument/2006/relationships/slide" Target="slides/slide26.xml"/><Relationship Id="rId39" Type="http://schemas.openxmlformats.org/officeDocument/2006/relationships/slide" Target="slides/slide27.xml"/><Relationship Id="rId70" Type="http://schemas.openxmlformats.org/officeDocument/2006/relationships/tableStyles" Target="tableStyles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slide" Target="slides/slide17.xml"/><Relationship Id="rId60" Type="http://schemas.openxmlformats.org/officeDocument/2006/relationships/slide" Target="slides/slide48.xml"/><Relationship Id="rId61" Type="http://schemas.openxmlformats.org/officeDocument/2006/relationships/slide" Target="slides/slide49.xml"/><Relationship Id="rId62" Type="http://schemas.openxmlformats.org/officeDocument/2006/relationships/slide" Target="slides/slide50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825" cy="466725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864" y="0"/>
            <a:ext cx="3044825" cy="466725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2A0BBD46-9780-450E-BD93-EDC645F45B25}" type="datetimeFigureOut">
              <a:rPr lang="en-US" smtClean="0"/>
              <a:t>9/7/17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551"/>
            <a:ext cx="3044825" cy="466725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864" y="8845551"/>
            <a:ext cx="3044825" cy="466725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C25648B8-D9A0-4DA4-87C6-73A624C8C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461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44719" cy="46561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343" tIns="46672" rIns="93343" bIns="4667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1558" y="0"/>
            <a:ext cx="3044719" cy="46561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343" tIns="46672" rIns="93343" bIns="4667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7725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837" y="4423331"/>
            <a:ext cx="5152602" cy="419052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343" tIns="46672" rIns="93343" bIns="466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46661"/>
            <a:ext cx="3044719" cy="46561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343" tIns="46672" rIns="93343" bIns="4667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1558" y="8846661"/>
            <a:ext cx="3044719" cy="465614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3343" tIns="46672" rIns="93343" bIns="4667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113B5FF-DC57-451E-A716-96F97413E5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13212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728291" indent="-3826149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668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3360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0040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6720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21BCDB0-AD08-8841-86B8-D0431BEB3D28}" type="slidenum">
              <a:rPr lang="en-US" sz="1200">
                <a:solidFill>
                  <a:prstClr val="black"/>
                </a:solidFill>
              </a:rPr>
              <a:pPr/>
              <a:t>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402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029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5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3B5FF-DC57-451E-A716-96F97413E547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3177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8721447" indent="-38254729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6671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3343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40015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668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5CFEEF8-8CA2-484C-90CC-3DD9780F82BD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152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381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8721447" indent="-38254729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6671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3343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40015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668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41E5202-DC4E-4410-B419-0F24B63B37DB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1546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360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8721447" indent="-38254729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6671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3343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40015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668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523D1DD-9F60-4C95-ABD9-00ED46D28F56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1566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7804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8721447" indent="-38254729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6671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3343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40015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668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30EE17C-F6A8-4D0B-B884-CB1200A4BFF2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1587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1087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8721447" indent="-38254729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6671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3343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40015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668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2D0F29C-7480-400F-B0E3-7E8C30C783B5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1607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b="1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9533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3B5FF-DC57-451E-A716-96F97413E547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97306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8721447" indent="-38254729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6671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3343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40015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668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B3324AF-C1E1-401E-B004-FD64760E417B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1628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4383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3B5FF-DC57-451E-A716-96F97413E547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41856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3B5FF-DC57-451E-A716-96F97413E547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3367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3B5FF-DC57-451E-A716-96F97413E547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6158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8721447" indent="-38254729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6671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3343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40015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668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3935363-86AB-4F50-971D-0E2A692E804E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169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2129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8721447" indent="-38254729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6671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3343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40015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668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4F9D4A0-E03D-4434-9E7D-E2942D025756}" type="slidenum">
              <a:rPr lang="en-US" altLang="en-US" sz="1200">
                <a:solidFill>
                  <a:srgbClr val="000000"/>
                </a:solidFill>
              </a:rPr>
              <a:pPr/>
              <a:t>21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720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3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972990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8721447" indent="-38254729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6671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3343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40015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668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3D48576-ECD6-44B3-BA2E-0132A9F58BF7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1740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6560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3B5FF-DC57-451E-A716-96F97413E547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19207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3B5FF-DC57-451E-A716-96F97413E547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37193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3B5FF-DC57-451E-A716-96F97413E547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05377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3B5FF-DC57-451E-A716-96F97413E547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28861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3B5FF-DC57-451E-A716-96F97413E547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69835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8721447" indent="-38254729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6671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3343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40015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668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8359417-30E0-4567-97E4-95412BFDA38B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1812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396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8721447" indent="-38254729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6671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3343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40015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668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52FF602-21AE-42CA-B02C-3C1752B35D15}" type="slidenum">
              <a:rPr lang="en-US" altLang="en-US" sz="1200">
                <a:solidFill>
                  <a:srgbClr val="000000"/>
                </a:solidFill>
              </a:rPr>
              <a:pPr/>
              <a:t>29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8329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lvl="1"/>
            <a:r>
              <a:rPr lang="en-US" b="1" dirty="0"/>
              <a:t>Do you show your love for Christ by loving others?</a:t>
            </a:r>
          </a:p>
          <a:p>
            <a:pPr lvl="2"/>
            <a:endParaRPr lang="en-US" b="1" dirty="0"/>
          </a:p>
          <a:p>
            <a:pPr lvl="2"/>
            <a:r>
              <a:rPr lang="en-US" b="1" dirty="0"/>
              <a:t>Christ asks you three times whether you love him by loving others? </a:t>
            </a:r>
          </a:p>
          <a:p>
            <a:pPr lvl="2"/>
            <a:endParaRPr lang="en-US" b="1" dirty="0"/>
          </a:p>
          <a:p>
            <a:pPr lvl="2"/>
            <a:r>
              <a:rPr lang="en-US" b="1" dirty="0"/>
              <a:t> Too often we say, “Well, Lord, I love them with a human affection…”</a:t>
            </a:r>
          </a:p>
          <a:p>
            <a:pPr lvl="2"/>
            <a:endParaRPr lang="en-US" b="1" dirty="0"/>
          </a:p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750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3B5FF-DC57-451E-A716-96F97413E547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78147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3B5FF-DC57-451E-A716-96F97413E547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03792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3B5FF-DC57-451E-A716-96F97413E547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76457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3B5FF-DC57-451E-A716-96F97413E547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3630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3B5FF-DC57-451E-A716-96F97413E547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17148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3B5FF-DC57-451E-A716-96F97413E547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8423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8721447" indent="-38254729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6671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3343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40015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668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04D4FB1-E733-4C02-B203-5B9D17FB378C}" type="slidenum">
              <a:rPr lang="en-US" altLang="en-US" sz="1200"/>
              <a:pPr/>
              <a:t>35</a:t>
            </a:fld>
            <a:endParaRPr lang="en-US" altLang="en-US" sz="1200"/>
          </a:p>
        </p:txBody>
      </p:sp>
      <p:sp>
        <p:nvSpPr>
          <p:cNvPr id="1935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2437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8721447" indent="-38254729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6671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3343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40015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668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F9BFE16-52F3-4885-B193-B6A3716CD62E}" type="slidenum">
              <a:rPr lang="en-US" altLang="en-US" sz="1200"/>
              <a:pPr/>
              <a:t>36</a:t>
            </a:fld>
            <a:endParaRPr lang="en-US" altLang="en-US" sz="1200"/>
          </a:p>
        </p:txBody>
      </p:sp>
      <p:sp>
        <p:nvSpPr>
          <p:cNvPr id="1955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5059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8721447" indent="-38254729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6671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3343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40015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668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23C5137-4A2C-4766-B180-C3B7434F42F7}" type="slidenum">
              <a:rPr lang="en-US" altLang="en-US" sz="1200"/>
              <a:pPr/>
              <a:t>37</a:t>
            </a:fld>
            <a:endParaRPr lang="en-US" altLang="en-US" sz="1200"/>
          </a:p>
        </p:txBody>
      </p:sp>
      <p:sp>
        <p:nvSpPr>
          <p:cNvPr id="1976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5542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8721447" indent="-38254729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6671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3343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40015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668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6C0DBEE-1420-4AA1-A043-B09199D102D8}" type="slidenum">
              <a:rPr lang="en-US" altLang="en-US" sz="1200"/>
              <a:pPr/>
              <a:t>38</a:t>
            </a:fld>
            <a:endParaRPr lang="en-US" altLang="en-US" sz="1200"/>
          </a:p>
        </p:txBody>
      </p:sp>
      <p:sp>
        <p:nvSpPr>
          <p:cNvPr id="1996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1024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3B5FF-DC57-451E-A716-96F97413E547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5504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8721447" indent="-38254729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6671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3343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40015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668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8787AE6-901E-4B48-858B-066B783BCA21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1402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9969543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3B5FF-DC57-451E-A716-96F97413E547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19031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3B5FF-DC57-451E-A716-96F97413E547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746458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3B5FF-DC57-451E-A716-96F97413E547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99147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3B5FF-DC57-451E-A716-96F97413E547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584224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3B5FF-DC57-451E-A716-96F97413E547}" type="slidenum">
              <a:rPr lang="en-US" altLang="en-US" smtClean="0"/>
              <a:pPr/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472651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8721447" indent="-38254729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6671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3343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40015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668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3616A19-5D23-4F54-B107-094F1DC1396F}" type="slidenum">
              <a:rPr lang="en-US" altLang="en-US" sz="1200"/>
              <a:pPr/>
              <a:t>45</a:t>
            </a:fld>
            <a:endParaRPr lang="en-US" altLang="en-US" sz="1200"/>
          </a:p>
        </p:txBody>
      </p:sp>
      <p:sp>
        <p:nvSpPr>
          <p:cNvPr id="2099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25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51445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3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3B5FF-DC57-451E-A716-96F97413E547}" type="slidenum">
              <a:rPr lang="en-US" altLang="en-US" smtClean="0"/>
              <a:pPr/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229437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3B5FF-DC57-451E-A716-96F97413E547}" type="slidenum">
              <a:rPr lang="en-US" altLang="en-US" smtClean="0"/>
              <a:pPr/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702898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8721447" indent="-38254729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6671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3343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40015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668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9426E18-2C18-47EA-8791-71B599168B78}" type="slidenum">
              <a:rPr lang="en-US" altLang="en-US" sz="1200"/>
              <a:pPr/>
              <a:t>48</a:t>
            </a:fld>
            <a:endParaRPr lang="en-US" altLang="en-US" sz="1200"/>
          </a:p>
        </p:txBody>
      </p:sp>
      <p:sp>
        <p:nvSpPr>
          <p:cNvPr id="2140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sz="25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51625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728291" indent="-3826149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668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3360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00404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6720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9C49D9E-6BB6-A04D-BC8D-F21519737AE0}" type="slidenum">
              <a:rPr lang="en-US" sz="1200"/>
              <a:pPr/>
              <a:t>49</a:t>
            </a:fld>
            <a:endParaRPr lang="en-US" sz="1200"/>
          </a:p>
        </p:txBody>
      </p:sp>
      <p:sp>
        <p:nvSpPr>
          <p:cNvPr id="2140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402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5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3B5FF-DC57-451E-A716-96F97413E547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777407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58552" indent="-291751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67003" indent="-233401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33804" indent="-233401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100605" indent="-233401" eaLnBrk="0" hangingPunct="0"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67407" indent="-2334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34208" indent="-2334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501009" indent="-2334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67810" indent="-23340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50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3B5FF-DC57-451E-A716-96F97413E547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955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3B5FF-DC57-451E-A716-96F97413E547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59891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8721447" indent="-38254729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6671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3343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40015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668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4101F2A-2432-4B6A-B41F-FA5E3C1433D6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1474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448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8721447" indent="-38254729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66718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33437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40015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6687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C581888-8DB5-4038-B0A3-6EF2BF972DBE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149507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950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885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59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2362200" y="1828800"/>
            <a:ext cx="6096000" cy="969963"/>
          </a:xfrm>
          <a:effectLst>
            <a:outerShdw blurRad="68580" dist="38099" dir="2700000" algn="ctr" rotWithShape="0">
              <a:srgbClr val="000000">
                <a:alpha val="75000"/>
              </a:srgbClr>
            </a:outerShdw>
          </a:effectLst>
        </p:spPr>
        <p:txBody>
          <a:bodyPr lIns="91440" tIns="45720" rIns="91440" bIns="45720" anchorCtr="1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77459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2895600"/>
            <a:ext cx="6096000" cy="990600"/>
          </a:xfrm>
          <a:effectLst>
            <a:outerShdw blurRad="68580" dist="38099" dir="2700000" algn="ctr" rotWithShape="0">
              <a:srgbClr val="000000">
                <a:alpha val="75000"/>
              </a:srgbClr>
            </a:outerShdw>
          </a:effectLst>
        </p:spPr>
        <p:txBody>
          <a:bodyPr lIns="91440" tIns="45720" rIns="91440" bIns="45720" anchor="ctr" anchorCtr="1"/>
          <a:lstStyle>
            <a:lvl1pPr marL="0" indent="0" algn="ctr">
              <a:buFont typeface="Wingdings" charset="0"/>
              <a:buNone/>
              <a:defRPr sz="3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400800"/>
            <a:ext cx="2209800" cy="45720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971800" y="6400800"/>
            <a:ext cx="3429000" cy="45720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1917700" cy="45720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D768A3-01CC-41BA-85F3-C8F45783D7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4015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490E04-2BF5-44A0-83B2-4F2BF0CB46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198157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03BE24-7A41-46F7-956D-3317174DB8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83347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96BFFA-E95B-4348-91A4-BD5E5471CF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16895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3772BA-27C2-4B79-923A-B9C018E00E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74720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407CFE-E8FC-4C56-90E3-A7AA401520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139312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62B6B7-F6A1-4B57-88A3-1BBACCC55C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23547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EBC0B0-CAE8-490E-B6B4-0EAE51D2F7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616517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7E86B8-3B1C-4946-948D-15AFD1FE40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555806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980817-231C-4233-9E1A-421971C7B2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614124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7F4669-8B59-479F-988E-5DC7516266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442204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9A7267-CD4A-408B-867D-B58218E881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76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685800"/>
            <a:ext cx="1962150" cy="5495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734050" cy="5495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E80736-D5EA-4D2D-BC31-1DD76ED2F5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450150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4975FA-2E75-4BE3-985E-4831A08C7A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452951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D6E8B6-778B-4B45-BC41-5869EAFB75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655152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2895600" y="4303713"/>
            <a:ext cx="32766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1066800"/>
            <a:ext cx="8686800" cy="5334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533400" y="0"/>
            <a:ext cx="3276600" cy="2133600"/>
            <a:chOff x="336" y="0"/>
            <a:chExt cx="2064" cy="1344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008" y="672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1344" y="1008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728" y="336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2064" y="672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672" y="336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336" y="0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533400" y="0"/>
            <a:ext cx="3276600" cy="2133600"/>
            <a:chOff x="2736" y="96"/>
            <a:chExt cx="2064" cy="1344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3408" y="768"/>
              <a:ext cx="336" cy="336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3744" y="1104"/>
              <a:ext cx="336" cy="336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4128" y="432"/>
              <a:ext cx="336" cy="336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4464" y="768"/>
              <a:ext cx="336" cy="336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3072" y="432"/>
              <a:ext cx="336" cy="336"/>
            </a:xfrm>
            <a:prstGeom prst="rect">
              <a:avLst/>
            </a:prstGeom>
            <a:solidFill>
              <a:schemeClr val="tx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2736" y="96"/>
              <a:ext cx="336" cy="336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4114800" y="4191000"/>
            <a:ext cx="211138" cy="21113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4419600" y="4191000"/>
            <a:ext cx="211138" cy="211138"/>
          </a:xfrm>
          <a:prstGeom prst="rect">
            <a:avLst/>
          </a:prstGeom>
          <a:solidFill>
            <a:schemeClr val="bg2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4724400" y="4191000"/>
            <a:ext cx="211138" cy="21113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582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752600"/>
          </a:xfrm>
        </p:spPr>
        <p:txBody>
          <a:bodyPr anchor="t"/>
          <a:lstStyle>
            <a:lvl1pPr algn="ctr">
              <a:lnSpc>
                <a:spcPct val="90000"/>
              </a:lnSpc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7582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95800"/>
            <a:ext cx="6400800" cy="1524000"/>
          </a:xfrm>
        </p:spPr>
        <p:txBody>
          <a:bodyPr anchor="ctr"/>
          <a:lstStyle>
            <a:lvl1pPr marL="0" indent="0" algn="ctr">
              <a:lnSpc>
                <a:spcPct val="80000"/>
              </a:lnSpc>
              <a:buFont typeface="Wingdings" charset="0"/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2B2B2"/>
              </a:solidFill>
              <a:latin typeface="Helvetica"/>
            </a:endParaRP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2B2B2"/>
              </a:solidFill>
              <a:latin typeface="Helvetica"/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200">
                <a:latin typeface="Helvetica" charset="0"/>
              </a:defRPr>
            </a:lvl1pPr>
          </a:lstStyle>
          <a:p>
            <a:fld id="{2382932E-E1B7-BA4B-8C88-95834C682F79}" type="slidenum">
              <a:rPr lang="en-US">
                <a:solidFill>
                  <a:srgbClr val="000066"/>
                </a:solidFill>
              </a:rPr>
              <a:pPr/>
              <a:t>‹#›</a:t>
            </a:fld>
            <a:endParaRPr lang="en-US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05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2B2B2"/>
              </a:solidFill>
              <a:latin typeface="Helvetica"/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2B2B2"/>
              </a:solidFill>
              <a:latin typeface="Helvetica"/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688BC5-841C-014F-830E-45FF96FE80CF}" type="slidenum">
              <a:rPr lang="en-US">
                <a:solidFill>
                  <a:srgbClr val="000066"/>
                </a:solidFill>
              </a:rPr>
              <a:pPr/>
              <a:t>‹#›</a:t>
            </a:fld>
            <a:endParaRPr lang="en-US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84522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2B2B2"/>
              </a:solidFill>
              <a:latin typeface="Helvetica"/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2B2B2"/>
              </a:solidFill>
              <a:latin typeface="Helvetica"/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A45BB1-3B30-634F-8872-E4C89D33D968}" type="slidenum">
              <a:rPr lang="en-US">
                <a:solidFill>
                  <a:srgbClr val="000066"/>
                </a:solidFill>
              </a:rPr>
              <a:pPr/>
              <a:t>‹#›</a:t>
            </a:fld>
            <a:endParaRPr lang="en-US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32607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2819400"/>
            <a:ext cx="34671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2819400"/>
            <a:ext cx="34671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2B2B2"/>
              </a:solidFill>
              <a:latin typeface="Helvetica"/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2B2B2"/>
              </a:solidFill>
              <a:latin typeface="Helvetica"/>
            </a:endParaRP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F05709-1AE9-214D-9571-B9DD70874421}" type="slidenum">
              <a:rPr lang="en-US">
                <a:solidFill>
                  <a:srgbClr val="000066"/>
                </a:solidFill>
              </a:rPr>
              <a:pPr/>
              <a:t>‹#›</a:t>
            </a:fld>
            <a:endParaRPr lang="en-US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30892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2B2B2"/>
              </a:solidFill>
              <a:latin typeface="Helvetica"/>
            </a:endParaRPr>
          </a:p>
        </p:txBody>
      </p:sp>
      <p:sp>
        <p:nvSpPr>
          <p:cNvPr id="8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2B2B2"/>
              </a:solidFill>
              <a:latin typeface="Helvetica"/>
            </a:endParaRPr>
          </a:p>
        </p:txBody>
      </p:sp>
      <p:sp>
        <p:nvSpPr>
          <p:cNvPr id="9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55AC51-27FB-DE4C-B60A-B245D1F60D2C}" type="slidenum">
              <a:rPr lang="en-US">
                <a:solidFill>
                  <a:srgbClr val="000066"/>
                </a:solidFill>
              </a:rPr>
              <a:pPr/>
              <a:t>‹#›</a:t>
            </a:fld>
            <a:endParaRPr lang="en-US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99337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2B2B2"/>
              </a:solidFill>
              <a:latin typeface="Helvetica"/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2B2B2"/>
              </a:solidFill>
              <a:latin typeface="Helvetica"/>
            </a:endParaRP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35EF11-5DAB-C54C-A99B-279DDB437CA5}" type="slidenum">
              <a:rPr lang="en-US">
                <a:solidFill>
                  <a:srgbClr val="000066"/>
                </a:solidFill>
              </a:rPr>
              <a:pPr/>
              <a:t>‹#›</a:t>
            </a:fld>
            <a:endParaRPr lang="en-US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36863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2B2B2"/>
              </a:solidFill>
              <a:latin typeface="Helvetica"/>
            </a:endParaRP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2B2B2"/>
              </a:solidFill>
              <a:latin typeface="Helvetica"/>
            </a:endParaRP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378DC9-3851-D44F-B99D-FB61023A4959}" type="slidenum">
              <a:rPr lang="en-US">
                <a:solidFill>
                  <a:srgbClr val="000066"/>
                </a:solidFill>
              </a:rPr>
              <a:pPr/>
              <a:t>‹#›</a:t>
            </a:fld>
            <a:endParaRPr lang="en-US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67922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2B2B2"/>
              </a:solidFill>
              <a:latin typeface="Helvetica"/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2B2B2"/>
              </a:solidFill>
              <a:latin typeface="Helvetica"/>
            </a:endParaRP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7E07C7-B1FA-9C4F-A2F5-F6571C98509F}" type="slidenum">
              <a:rPr lang="en-US">
                <a:solidFill>
                  <a:srgbClr val="000066"/>
                </a:solidFill>
              </a:rPr>
              <a:pPr/>
              <a:t>‹#›</a:t>
            </a:fld>
            <a:endParaRPr lang="en-US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652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8DBD08-53D7-4520-879A-CAD201E1C2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164069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2B2B2"/>
              </a:solidFill>
              <a:latin typeface="Helvetica"/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2B2B2"/>
              </a:solidFill>
              <a:latin typeface="Helvetica"/>
            </a:endParaRPr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33BF6-9745-B341-83D3-8976EE1F339F}" type="slidenum">
              <a:rPr lang="en-US">
                <a:solidFill>
                  <a:srgbClr val="000066"/>
                </a:solidFill>
              </a:rPr>
              <a:pPr/>
              <a:t>‹#›</a:t>
            </a:fld>
            <a:endParaRPr lang="en-US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72938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2B2B2"/>
              </a:solidFill>
              <a:latin typeface="Helvetica"/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2B2B2"/>
              </a:solidFill>
              <a:latin typeface="Helvetica"/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395CEA-9CE3-0441-BBD5-B3AC37099950}" type="slidenum">
              <a:rPr lang="en-US">
                <a:solidFill>
                  <a:srgbClr val="000066"/>
                </a:solidFill>
              </a:rPr>
              <a:pPr/>
              <a:t>‹#›</a:t>
            </a:fld>
            <a:endParaRPr lang="en-US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19352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1219200"/>
            <a:ext cx="177165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200"/>
            <a:ext cx="516255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2B2B2"/>
              </a:solidFill>
              <a:latin typeface="Helvetica"/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2B2B2"/>
              </a:solidFill>
              <a:latin typeface="Helvetica"/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C7996F-4A30-AF4C-9D81-61423B8B51A8}" type="slidenum">
              <a:rPr lang="en-US">
                <a:solidFill>
                  <a:srgbClr val="000066"/>
                </a:solidFill>
              </a:rPr>
              <a:pPr/>
              <a:t>‹#›</a:t>
            </a:fld>
            <a:endParaRPr lang="en-US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143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88BC3A-F181-49A2-96A8-67636E5AFD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504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46FB2F-6DE6-4ABB-A45B-039C23A973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54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A5D3EE-A809-4FD6-B2D2-B154B7B21A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5450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BAA5AE-5650-4A53-AEDC-1614337474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8586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57B0FA-69EE-4F33-92DC-2AFA06D35B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5340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E8D793-2449-4ACF-A70B-EDD08D4C0B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6346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A3F34C-AD72-4AC9-83B1-C45DCFC564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3641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6348CC-1AAD-4CD5-9D23-1D02C70863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36282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32998C-1E3C-4E40-8CC4-EDE0C79F9D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74971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C7C7C5-C6D4-4E40-839F-2EB559313D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716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AFEFD8-1E58-4747-AED6-28B4BC1982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5303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52400" y="1981200"/>
            <a:ext cx="1676400" cy="4876800"/>
            <a:chOff x="96" y="1248"/>
            <a:chExt cx="1056" cy="3072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288" y="1248"/>
              <a:ext cx="672" cy="30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192" y="124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528" y="13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336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624" y="124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288" y="12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240" y="288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768" y="153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528" y="172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576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384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192" y="177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240" y="230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576" y="230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432" y="225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336" y="268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816" y="220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672" y="268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528" y="292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" name="Oval 22"/>
            <p:cNvSpPr>
              <a:spLocks noChangeArrowheads="1"/>
            </p:cNvSpPr>
            <p:nvPr/>
          </p:nvSpPr>
          <p:spPr bwMode="auto">
            <a:xfrm>
              <a:off x="720" y="235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auto">
            <a:xfrm>
              <a:off x="192" y="25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6" name="Oval 24"/>
            <p:cNvSpPr>
              <a:spLocks noChangeArrowheads="1"/>
            </p:cNvSpPr>
            <p:nvPr/>
          </p:nvSpPr>
          <p:spPr bwMode="auto">
            <a:xfrm>
              <a:off x="768" y="187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144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" name="Oval 26"/>
            <p:cNvSpPr>
              <a:spLocks noChangeArrowheads="1"/>
            </p:cNvSpPr>
            <p:nvPr/>
          </p:nvSpPr>
          <p:spPr bwMode="auto">
            <a:xfrm>
              <a:off x="624" y="307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auto">
            <a:xfrm>
              <a:off x="240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auto">
            <a:xfrm>
              <a:off x="384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auto">
            <a:xfrm>
              <a:off x="336" y="312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2" name="Oval 30"/>
            <p:cNvSpPr>
              <a:spLocks noChangeArrowheads="1"/>
            </p:cNvSpPr>
            <p:nvPr/>
          </p:nvSpPr>
          <p:spPr bwMode="auto">
            <a:xfrm>
              <a:off x="768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3" name="Oval 31"/>
            <p:cNvSpPr>
              <a:spLocks noChangeArrowheads="1"/>
            </p:cNvSpPr>
            <p:nvPr/>
          </p:nvSpPr>
          <p:spPr bwMode="auto">
            <a:xfrm>
              <a:off x="240" y="36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288" y="36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576" y="340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" name="Oval 34"/>
            <p:cNvSpPr>
              <a:spLocks noChangeArrowheads="1"/>
            </p:cNvSpPr>
            <p:nvPr/>
          </p:nvSpPr>
          <p:spPr bwMode="auto">
            <a:xfrm>
              <a:off x="528" y="364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auto">
            <a:xfrm>
              <a:off x="672" y="36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auto">
            <a:xfrm>
              <a:off x="384" y="393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auto">
            <a:xfrm>
              <a:off x="576" y="3889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auto">
            <a:xfrm>
              <a:off x="816" y="4031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auto">
            <a:xfrm>
              <a:off x="480" y="40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auto">
            <a:xfrm>
              <a:off x="144" y="40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auto">
            <a:xfrm>
              <a:off x="528" y="259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auto">
            <a:xfrm>
              <a:off x="720" y="13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auto">
            <a:xfrm>
              <a:off x="96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auto">
            <a:xfrm>
              <a:off x="864" y="28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auto">
            <a:xfrm>
              <a:off x="864" y="168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auto">
            <a:xfrm>
              <a:off x="864" y="31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auto">
            <a:xfrm>
              <a:off x="864" y="36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auto">
            <a:xfrm>
              <a:off x="528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1905000" y="1982788"/>
            <a:ext cx="7010400" cy="48752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kumimoji="1"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" name="Rectangle 50"/>
          <p:cNvSpPr>
            <a:spLocks noChangeArrowheads="1"/>
          </p:cNvSpPr>
          <p:nvPr/>
        </p:nvSpPr>
        <p:spPr bwMode="auto">
          <a:xfrm>
            <a:off x="152400" y="1295400"/>
            <a:ext cx="8763000" cy="1524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kumimoji="1"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" name="Rectangle 51"/>
          <p:cNvSpPr>
            <a:spLocks noChangeArrowheads="1"/>
          </p:cNvSpPr>
          <p:nvPr/>
        </p:nvSpPr>
        <p:spPr bwMode="auto">
          <a:xfrm>
            <a:off x="457200" y="457200"/>
            <a:ext cx="1066800" cy="1219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54" name="Group 52"/>
          <p:cNvGrpSpPr>
            <a:grpSpLocks/>
          </p:cNvGrpSpPr>
          <p:nvPr/>
        </p:nvGrpSpPr>
        <p:grpSpPr bwMode="auto">
          <a:xfrm>
            <a:off x="150813" y="230188"/>
            <a:ext cx="1600200" cy="1598612"/>
            <a:chOff x="95" y="145"/>
            <a:chExt cx="1008" cy="1007"/>
          </a:xfrm>
        </p:grpSpPr>
        <p:sp>
          <p:nvSpPr>
            <p:cNvPr id="55" name="Oval 53"/>
            <p:cNvSpPr>
              <a:spLocks noChangeArrowheads="1"/>
            </p:cNvSpPr>
            <p:nvPr/>
          </p:nvSpPr>
          <p:spPr bwMode="auto">
            <a:xfrm>
              <a:off x="431" y="289"/>
              <a:ext cx="240" cy="240"/>
            </a:xfrm>
            <a:prstGeom prst="ellipse">
              <a:avLst/>
            </a:prstGeom>
            <a:noFill/>
            <a:ln w="12700" cap="sq">
              <a:solidFill>
                <a:srgbClr val="00FFCC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auto">
            <a:xfrm>
              <a:off x="527" y="625"/>
              <a:ext cx="240" cy="240"/>
            </a:xfrm>
            <a:prstGeom prst="ellipse">
              <a:avLst/>
            </a:prstGeom>
            <a:noFill/>
            <a:ln w="12700" cap="sq">
              <a:solidFill>
                <a:srgbClr val="00FFCC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auto">
            <a:xfrm>
              <a:off x="815" y="674"/>
              <a:ext cx="240" cy="240"/>
            </a:xfrm>
            <a:prstGeom prst="ellipse">
              <a:avLst/>
            </a:prstGeom>
            <a:noFill/>
            <a:ln w="12700" cap="sq">
              <a:solidFill>
                <a:srgbClr val="00FFCC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auto">
            <a:xfrm>
              <a:off x="863" y="291"/>
              <a:ext cx="240" cy="240"/>
            </a:xfrm>
            <a:prstGeom prst="ellipse">
              <a:avLst/>
            </a:prstGeom>
            <a:noFill/>
            <a:ln w="12700" cap="sq">
              <a:solidFill>
                <a:srgbClr val="00FFCC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auto">
            <a:xfrm>
              <a:off x="338" y="816"/>
              <a:ext cx="240" cy="240"/>
            </a:xfrm>
            <a:prstGeom prst="ellipse">
              <a:avLst/>
            </a:prstGeom>
            <a:noFill/>
            <a:ln w="12700" cap="sq">
              <a:solidFill>
                <a:srgbClr val="00FFCC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auto">
            <a:xfrm>
              <a:off x="770" y="912"/>
              <a:ext cx="240" cy="240"/>
            </a:xfrm>
            <a:prstGeom prst="ellipse">
              <a:avLst/>
            </a:prstGeom>
            <a:noFill/>
            <a:ln w="12700" cap="sq">
              <a:solidFill>
                <a:srgbClr val="00FFCC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auto">
            <a:xfrm>
              <a:off x="335" y="576"/>
              <a:ext cx="240" cy="240"/>
            </a:xfrm>
            <a:prstGeom prst="ellipse">
              <a:avLst/>
            </a:prstGeom>
            <a:noFill/>
            <a:ln w="12700" cap="sq">
              <a:solidFill>
                <a:srgbClr val="00FFCC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auto">
            <a:xfrm>
              <a:off x="671" y="768"/>
              <a:ext cx="240" cy="240"/>
            </a:xfrm>
            <a:prstGeom prst="ellipse">
              <a:avLst/>
            </a:prstGeom>
            <a:noFill/>
            <a:ln w="12700" cap="sq">
              <a:solidFill>
                <a:srgbClr val="00FFCC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auto">
            <a:xfrm>
              <a:off x="431" y="912"/>
              <a:ext cx="240" cy="240"/>
            </a:xfrm>
            <a:prstGeom prst="ellipse">
              <a:avLst/>
            </a:prstGeom>
            <a:noFill/>
            <a:ln w="12700" cap="sq">
              <a:solidFill>
                <a:srgbClr val="00FFCC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auto">
            <a:xfrm>
              <a:off x="623" y="337"/>
              <a:ext cx="240" cy="240"/>
            </a:xfrm>
            <a:prstGeom prst="ellipse">
              <a:avLst/>
            </a:prstGeom>
            <a:noFill/>
            <a:ln w="12700" cap="sq">
              <a:solidFill>
                <a:srgbClr val="00FFCC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auto">
            <a:xfrm>
              <a:off x="719" y="433"/>
              <a:ext cx="240" cy="240"/>
            </a:xfrm>
            <a:prstGeom prst="ellipse">
              <a:avLst/>
            </a:prstGeom>
            <a:noFill/>
            <a:ln w="12700" cap="sq">
              <a:solidFill>
                <a:srgbClr val="00FFCC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auto">
            <a:xfrm>
              <a:off x="383" y="481"/>
              <a:ext cx="240" cy="240"/>
            </a:xfrm>
            <a:prstGeom prst="ellipse">
              <a:avLst/>
            </a:prstGeom>
            <a:noFill/>
            <a:ln w="12700" cap="sq">
              <a:solidFill>
                <a:srgbClr val="00FFCC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auto">
            <a:xfrm>
              <a:off x="191" y="673"/>
              <a:ext cx="240" cy="240"/>
            </a:xfrm>
            <a:prstGeom prst="ellipse">
              <a:avLst/>
            </a:prstGeom>
            <a:noFill/>
            <a:ln w="12700" cap="sq">
              <a:solidFill>
                <a:srgbClr val="00FFCC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auto">
            <a:xfrm>
              <a:off x="143" y="385"/>
              <a:ext cx="240" cy="240"/>
            </a:xfrm>
            <a:prstGeom prst="ellipse">
              <a:avLst/>
            </a:prstGeom>
            <a:noFill/>
            <a:ln w="12700" cap="sq">
              <a:solidFill>
                <a:srgbClr val="00FFCC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auto">
            <a:xfrm>
              <a:off x="95" y="817"/>
              <a:ext cx="240" cy="240"/>
            </a:xfrm>
            <a:prstGeom prst="ellipse">
              <a:avLst/>
            </a:prstGeom>
            <a:noFill/>
            <a:ln w="12700" cap="sq">
              <a:solidFill>
                <a:srgbClr val="00FFCC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auto">
            <a:xfrm>
              <a:off x="719" y="145"/>
              <a:ext cx="240" cy="240"/>
            </a:xfrm>
            <a:prstGeom prst="ellipse">
              <a:avLst/>
            </a:prstGeom>
            <a:noFill/>
            <a:ln w="12700" cap="sq">
              <a:solidFill>
                <a:srgbClr val="00FFCC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auto">
            <a:xfrm>
              <a:off x="239" y="193"/>
              <a:ext cx="240" cy="240"/>
            </a:xfrm>
            <a:prstGeom prst="ellipse">
              <a:avLst/>
            </a:prstGeom>
            <a:noFill/>
            <a:ln w="12700" cap="sq">
              <a:solidFill>
                <a:srgbClr val="00FFCC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72" name="Rectangle 70"/>
          <p:cNvSpPr>
            <a:spLocks noChangeArrowheads="1"/>
          </p:cNvSpPr>
          <p:nvPr/>
        </p:nvSpPr>
        <p:spPr bwMode="auto">
          <a:xfrm>
            <a:off x="304800" y="1524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3" name="Rectangle 71"/>
          <p:cNvSpPr>
            <a:spLocks noChangeArrowheads="1"/>
          </p:cNvSpPr>
          <p:nvPr/>
        </p:nvSpPr>
        <p:spPr bwMode="auto">
          <a:xfrm>
            <a:off x="76200" y="371475"/>
            <a:ext cx="381000" cy="6486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4" name="Rectangle 72"/>
          <p:cNvSpPr>
            <a:spLocks noChangeArrowheads="1"/>
          </p:cNvSpPr>
          <p:nvPr/>
        </p:nvSpPr>
        <p:spPr bwMode="auto">
          <a:xfrm>
            <a:off x="152400" y="1295400"/>
            <a:ext cx="304800" cy="1524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5" name="Rectangle 73"/>
          <p:cNvSpPr>
            <a:spLocks noChangeArrowheads="1"/>
          </p:cNvSpPr>
          <p:nvPr/>
        </p:nvSpPr>
        <p:spPr bwMode="auto">
          <a:xfrm>
            <a:off x="304800" y="1676400"/>
            <a:ext cx="1295400" cy="292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6" name="Rectangle 74"/>
          <p:cNvSpPr>
            <a:spLocks noChangeArrowheads="1"/>
          </p:cNvSpPr>
          <p:nvPr/>
        </p:nvSpPr>
        <p:spPr bwMode="auto">
          <a:xfrm>
            <a:off x="1524000" y="304800"/>
            <a:ext cx="381000" cy="65754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7" name="Rectangle 75"/>
          <p:cNvSpPr>
            <a:spLocks noChangeArrowheads="1"/>
          </p:cNvSpPr>
          <p:nvPr/>
        </p:nvSpPr>
        <p:spPr bwMode="auto">
          <a:xfrm>
            <a:off x="1524000" y="1295400"/>
            <a:ext cx="685800" cy="1524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2286000" y="6029325"/>
            <a:ext cx="222250" cy="827088"/>
          </a:xfrm>
          <a:prstGeom prst="rect">
            <a:avLst/>
          </a:prstGeom>
          <a:solidFill>
            <a:srgbClr val="B2B2B2">
              <a:alpha val="50000"/>
            </a:srgbClr>
          </a:solidFill>
          <a:ln>
            <a:noFill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kumimoji="1"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900" name="Rectangle 7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381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741901" name="Rectangle 7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62225" y="2286000"/>
            <a:ext cx="5819775" cy="1752600"/>
          </a:xfrm>
        </p:spPr>
        <p:txBody>
          <a:bodyPr/>
          <a:lstStyle>
            <a:lvl1pPr marL="0" indent="0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9" name="Rectangle 7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" name="Rectangle 8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" name="Rectangle 8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CBBAE-23E8-4B60-9A4A-A10226CACF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3751210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2995B-A820-4A32-9FA9-B10FF6DA42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2723884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CDA4C8-5F48-4AF4-8A03-A533F3905F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294275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2286000"/>
            <a:ext cx="31623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913" y="2286000"/>
            <a:ext cx="3163887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CAB665-5815-4634-AF5E-8DDFEFD6B3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7218477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D9F134-9A15-4789-8366-446EC04641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3976555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EC9254-3F92-4DCD-B1DB-17E64D6F91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7234956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02138E-0DE1-4110-87F7-31F5B62BE3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5235255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7FA556-C1CB-4B8E-B129-6E305AFE07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07444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A66331-5A3D-4D18-8919-5708A2189C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7553025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32FB3A-7504-474B-BD7D-08D7D695F5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107952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936B21-FBBD-421E-B750-98B4054F98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2514686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7100" y="381000"/>
            <a:ext cx="17907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381000"/>
            <a:ext cx="52197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528820-3108-4919-848B-EBF6C6A81E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6310244"/>
      </p:ext>
    </p:extLst>
  </p:cSld>
  <p:clrMapOvr>
    <a:masterClrMapping/>
  </p:clrMapOvr>
  <p:transition xmlns:p14="http://schemas.microsoft.com/office/powerpoint/2010/main">
    <p:cut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2895600" y="4303713"/>
            <a:ext cx="32766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1066800"/>
            <a:ext cx="8686800" cy="5334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533400" y="0"/>
            <a:ext cx="3276600" cy="2133600"/>
            <a:chOff x="336" y="0"/>
            <a:chExt cx="2064" cy="1344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008" y="672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1344" y="1008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728" y="336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2064" y="672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672" y="336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336" y="0"/>
              <a:ext cx="336" cy="336"/>
            </a:xfrm>
            <a:prstGeom prst="rect">
              <a:avLst/>
            </a:prstGeom>
            <a:noFill/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533400" y="0"/>
            <a:ext cx="3276600" cy="2133600"/>
            <a:chOff x="2736" y="96"/>
            <a:chExt cx="2064" cy="1344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3408" y="768"/>
              <a:ext cx="336" cy="336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3744" y="1104"/>
              <a:ext cx="336" cy="336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4128" y="432"/>
              <a:ext cx="336" cy="336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4464" y="768"/>
              <a:ext cx="336" cy="336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3072" y="432"/>
              <a:ext cx="336" cy="336"/>
            </a:xfrm>
            <a:prstGeom prst="rect">
              <a:avLst/>
            </a:prstGeom>
            <a:solidFill>
              <a:schemeClr val="tx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2736" y="96"/>
              <a:ext cx="336" cy="336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4114800" y="4191000"/>
            <a:ext cx="211138" cy="21113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4419600" y="4191000"/>
            <a:ext cx="211138" cy="211138"/>
          </a:xfrm>
          <a:prstGeom prst="rect">
            <a:avLst/>
          </a:prstGeom>
          <a:solidFill>
            <a:schemeClr val="bg2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4724400" y="4191000"/>
            <a:ext cx="211138" cy="21113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hlink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582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752600"/>
          </a:xfrm>
        </p:spPr>
        <p:txBody>
          <a:bodyPr anchor="t"/>
          <a:lstStyle>
            <a:lvl1pPr algn="ctr">
              <a:lnSpc>
                <a:spcPct val="90000"/>
              </a:lnSpc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7582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95800"/>
            <a:ext cx="6400800" cy="1524000"/>
          </a:xfrm>
        </p:spPr>
        <p:txBody>
          <a:bodyPr anchor="ctr"/>
          <a:lstStyle>
            <a:lvl1pPr marL="0" indent="0" algn="ctr">
              <a:lnSpc>
                <a:spcPct val="80000"/>
              </a:lnSpc>
              <a:buFont typeface="Wingdings" charset="0"/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200">
                <a:latin typeface="Helvetica" panose="020B0604020202020204" pitchFamily="34" charset="0"/>
              </a:defRPr>
            </a:lvl1pPr>
          </a:lstStyle>
          <a:p>
            <a:fld id="{63EBE936-1725-4E03-97F9-879B875FBA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2826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ED2B1E-36B8-4D27-80EC-6FD318D1AF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49046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B27483-C9BB-4996-A2FE-5B90A36913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25631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2819400"/>
            <a:ext cx="34671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2819400"/>
            <a:ext cx="34671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2EBCA1-FD56-4ABC-B456-9E3D9123B4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90560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309957-2B97-4265-8ACA-9DF533F050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40150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7D9271-8A00-4F44-B20E-785963B9C1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4733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48100" cy="4429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752600"/>
            <a:ext cx="3848100" cy="4429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1DB012-6A8E-480B-8657-35CFBFD0F3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57537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21F862-D4F9-4882-832C-A68420138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11983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97A03D-A55C-4BF4-A4B6-6E274F0AF5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83935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FA2013-768C-44FA-AC51-2E6F71FFCF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08129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437ED5-DF5D-4843-AA27-C04D450EE4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04843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1219200"/>
            <a:ext cx="177165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200"/>
            <a:ext cx="516255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30F7C3-9896-4805-BA34-2D3F6D9643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97519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760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 anchorCtr="1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760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7A2E6-532B-4362-A73E-59DBEA52B6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70812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9B66E-16A2-4650-859A-2BC5BDED1A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4794917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12D716-E8BE-4CA0-A829-64A2CE5FB8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2947435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135E62-4380-4F01-8EC9-EB4D0C5DA8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4503426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CB9F6-57E2-4D56-BE8B-B638BE8A0A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5855432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A3EBE3-B612-42D1-8E70-A18C30EBD2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8612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630A9B-035C-4F84-97D9-48E86F996E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4683253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8830CB-8ADA-4222-BC5E-A6EDCA0D6D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094551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1CA219-D962-4D4D-86EE-2B89080F4B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1618099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19413E-CF2F-4AED-A74A-4C610CE482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61597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762887-FFAF-48D2-8E99-A60AAEEB00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0838022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93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008DF0-DF42-4208-ABCC-D0B506CDA0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0601862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365625" y="1951038"/>
            <a:ext cx="4770438" cy="5062537"/>
            <a:chOff x="2750" y="1229"/>
            <a:chExt cx="3005" cy="3189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 rot="13500000" flipH="1">
              <a:off x="4453" y="3780"/>
              <a:ext cx="568" cy="568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 rot="16200000">
              <a:off x="4711" y="3319"/>
              <a:ext cx="858" cy="852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4947" y="2612"/>
              <a:ext cx="808" cy="808"/>
            </a:xfrm>
            <a:prstGeom prst="diamond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rot="13500000">
              <a:off x="2750" y="3164"/>
              <a:ext cx="1254" cy="1254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 rot="8100000" flipH="1">
              <a:off x="3721" y="2495"/>
              <a:ext cx="568" cy="568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/>
          </p:nvGrpSpPr>
          <p:grpSpPr bwMode="auto">
            <a:xfrm>
              <a:off x="4384" y="2184"/>
              <a:ext cx="402" cy="1198"/>
              <a:chOff x="4384" y="2184"/>
              <a:chExt cx="402" cy="1198"/>
            </a:xfrm>
          </p:grpSpPr>
          <p:sp>
            <p:nvSpPr>
              <p:cNvPr id="12" name="Line 9"/>
              <p:cNvSpPr>
                <a:spLocks noChangeShapeType="1"/>
              </p:cNvSpPr>
              <p:nvPr/>
            </p:nvSpPr>
            <p:spPr bwMode="auto">
              <a:xfrm>
                <a:off x="4784" y="2194"/>
                <a:ext cx="0" cy="784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" name="Line 10"/>
              <p:cNvSpPr>
                <a:spLocks noChangeShapeType="1"/>
              </p:cNvSpPr>
              <p:nvPr/>
            </p:nvSpPr>
            <p:spPr bwMode="auto">
              <a:xfrm>
                <a:off x="4388" y="2582"/>
                <a:ext cx="0" cy="80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" name="Line 11"/>
              <p:cNvSpPr>
                <a:spLocks noChangeShapeType="1"/>
              </p:cNvSpPr>
              <p:nvPr/>
            </p:nvSpPr>
            <p:spPr bwMode="auto">
              <a:xfrm flipV="1">
                <a:off x="4388" y="2980"/>
                <a:ext cx="398" cy="398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5" name="Line 12"/>
              <p:cNvSpPr>
                <a:spLocks noChangeShapeType="1"/>
              </p:cNvSpPr>
              <p:nvPr/>
            </p:nvSpPr>
            <p:spPr bwMode="auto">
              <a:xfrm flipV="1">
                <a:off x="4384" y="2184"/>
                <a:ext cx="402" cy="40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1" name="AutoShape 13"/>
            <p:cNvSpPr>
              <a:spLocks noChangeArrowheads="1"/>
            </p:cNvSpPr>
            <p:nvPr/>
          </p:nvSpPr>
          <p:spPr bwMode="auto">
            <a:xfrm rot="18900000">
              <a:off x="4388" y="1229"/>
              <a:ext cx="1254" cy="1254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3344863" y="2457450"/>
            <a:ext cx="5449887" cy="4497388"/>
            <a:chOff x="2107" y="1548"/>
            <a:chExt cx="3433" cy="2833"/>
          </a:xfrm>
        </p:grpSpPr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>
              <a:off x="4732" y="2114"/>
              <a:ext cx="808" cy="808"/>
            </a:xfrm>
            <a:prstGeom prst="diamond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4061" y="1935"/>
              <a:ext cx="403" cy="1192"/>
            </a:xfrm>
            <a:custGeom>
              <a:avLst/>
              <a:gdLst>
                <a:gd name="T0" fmla="*/ 399 w 403"/>
                <a:gd name="T1" fmla="*/ 0 h 1192"/>
                <a:gd name="T2" fmla="*/ 0 w 403"/>
                <a:gd name="T3" fmla="*/ 399 h 1192"/>
                <a:gd name="T4" fmla="*/ 0 w 403"/>
                <a:gd name="T5" fmla="*/ 1191 h 1192"/>
                <a:gd name="T6" fmla="*/ 402 w 403"/>
                <a:gd name="T7" fmla="*/ 789 h 1192"/>
                <a:gd name="T8" fmla="*/ 399 w 403"/>
                <a:gd name="T9" fmla="*/ 0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1192">
                  <a:moveTo>
                    <a:pt x="399" y="0"/>
                  </a:moveTo>
                  <a:lnTo>
                    <a:pt x="0" y="399"/>
                  </a:lnTo>
                  <a:lnTo>
                    <a:pt x="0" y="1191"/>
                  </a:lnTo>
                  <a:lnTo>
                    <a:pt x="402" y="789"/>
                  </a:lnTo>
                  <a:lnTo>
                    <a:pt x="399" y="0"/>
                  </a:lnTo>
                </a:path>
              </a:pathLst>
            </a:custGeom>
            <a:solidFill>
              <a:schemeClr val="accent1"/>
            </a:solidFill>
            <a:ln w="12700" cap="flat" cmpd="sng">
              <a:solidFill>
                <a:schemeClr val="accent1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 rot="18900000">
              <a:off x="2527" y="2630"/>
              <a:ext cx="1254" cy="1254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 rot="13500000" flipH="1">
              <a:off x="3812" y="3813"/>
              <a:ext cx="568" cy="568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 rot="16200000">
              <a:off x="4423" y="2927"/>
              <a:ext cx="858" cy="852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" name="AutoShape 21"/>
            <p:cNvSpPr>
              <a:spLocks noChangeArrowheads="1"/>
            </p:cNvSpPr>
            <p:nvPr/>
          </p:nvSpPr>
          <p:spPr bwMode="auto">
            <a:xfrm rot="10800000">
              <a:off x="2107" y="1548"/>
              <a:ext cx="1254" cy="1254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" name="AutoShape 22"/>
            <p:cNvSpPr>
              <a:spLocks noChangeArrowheads="1"/>
            </p:cNvSpPr>
            <p:nvPr/>
          </p:nvSpPr>
          <p:spPr bwMode="auto">
            <a:xfrm rot="8100000" flipH="1">
              <a:off x="3410" y="2702"/>
              <a:ext cx="568" cy="568"/>
            </a:xfrm>
            <a:prstGeom prst="rtTriangle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588125" y="5181600"/>
            <a:ext cx="2555875" cy="381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kumimoji="1"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62318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7772400" cy="2438400"/>
          </a:xfrm>
        </p:spPr>
        <p:txBody>
          <a:bodyPr anchor="b"/>
          <a:lstStyle>
            <a:lvl1pPr>
              <a:lnSpc>
                <a:spcPct val="100000"/>
              </a:lnSpc>
              <a:defRPr sz="6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762328" name="Rectangle 2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876800" y="4368800"/>
            <a:ext cx="4259263" cy="742950"/>
          </a:xfrm>
          <a:solidFill>
            <a:schemeClr val="tx2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lIns="91440" tIns="0" rIns="91440" bIns="0" anchor="b">
            <a:spAutoFit/>
          </a:bodyPr>
          <a:lstStyle>
            <a:lvl1pPr marL="0" indent="0">
              <a:spcBef>
                <a:spcPct val="0"/>
              </a:spcBef>
              <a:buClrTx/>
              <a:buSzTx/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53C23D-7C0D-480D-B582-67E56DDB7E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726774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07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07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07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ED77BD-5182-4119-AC53-E3A80B96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5392126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07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07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07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89752D-1F0A-405D-82FD-F28BFDCEE3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5250548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4688" y="1795463"/>
            <a:ext cx="38369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4075" y="1795463"/>
            <a:ext cx="38369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07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07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07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D1CD7A-8578-4FF6-87FE-BE5AD8A7FD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9538620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4499D7-B442-458E-89A0-86717DCB26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92962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07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07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07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A55D0E-DCE6-4851-BD99-F3AE3D62C7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5794280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07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07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07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D69005-81BF-4453-BB92-91FD66DCAE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6976955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07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07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07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EC11B8-D36A-431C-872E-BAD7577A39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7950743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07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07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07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F0BD07-80B0-4C69-9EB8-DF3F230BB9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7773864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07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07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07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10157E-283C-42EB-A1CF-2D20721994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5303843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07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07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07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70A69A-1667-4D03-91A7-39FF73FE1F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5547139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263" y="315913"/>
            <a:ext cx="1955800" cy="5594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4688" y="315913"/>
            <a:ext cx="5718175" cy="5594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07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07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07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9CE99D-757B-4C86-A545-6E44C4933B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442328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8F8F8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8F8F8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8F8F8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8F8F8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8F8F8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8F8F8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8F8F8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8F8F8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760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 anchorCtr="1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760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382D0-7EBF-4D70-A6F3-8A9FD2FA57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89869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51678C-B30A-4F7D-8B56-88CA542CF8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3557775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7AFC55-01AF-4330-9BF4-0FD96FD754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036524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943870-724C-4265-9422-4BAD6075C9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93811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001A4C-7CA5-4713-8542-97E1A7794B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6128331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A273E3-837B-4D8A-8523-A3090F4E3A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5403988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216A74-5E0C-48A6-B686-8F7286433C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1100527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5AB0C3-FBCF-432F-A7B3-20DA21E01E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3519370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819563-27C4-43E3-BE2E-8AFA3F1150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7812136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F22494-B1A4-47D9-8E02-3828E3D1B3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7095632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538D95-0A59-4492-A373-D471AA805E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5777419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93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32BA76-4C7C-4FE0-A767-C9E87634EF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4396662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F2B1DC-84B1-46D8-A604-41C5479DB9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66987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76AD44-E472-42FE-9080-BFD1F0CAC6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2313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03CB90-5433-4160-BFDA-B8C39A198B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677771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95DA38-C592-4D09-BA94-700BC02FE8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215399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BB52DB-853B-4309-9E79-6247A923CE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62912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BD300F-2FF6-4AC2-82E3-CB8E981AC8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36129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9148DB-F114-440E-8093-F26FAE74A0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2829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445DDD-1FA4-4B44-8A88-AB0F9DA203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35272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E878A6-05C1-4112-9CA2-56A0C7EF9A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217932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E66FA9-F01A-42F3-87E5-79153F46CA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98162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C3E1CA-8EBF-426A-9607-506396DD94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1352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FACF9F-EE68-4934-A02F-1CC7B2C5B3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815152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57B0FA-69EE-4F33-92DC-2AFA06D35B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7315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1F399-CB60-4256-8DE1-3D464A8D56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66786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D942A5-FD5A-4EE9-B8A4-214B63CBFD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49290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88B500-C61A-4581-8189-3C1059AD26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406737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C6747D-FA9A-4F1F-A87B-D50C418070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71167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9D211A-CFA7-4805-987A-0F7AC9A347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23705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10D198-3B67-4124-967D-C64A6E464F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556419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3EC632-D5A5-46D2-AD7C-BAA1B64946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019140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2948DD-0EA1-4BA1-B251-6EB6FE349C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650012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DE7832-BA5A-4C9C-A493-76EA31EBBA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826166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78841F-00D2-4A55-A682-A43D871E6D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96413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9F2C49-54C1-4006-A93F-C7FFC06AC1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9257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90.xml"/><Relationship Id="rId2" Type="http://schemas.openxmlformats.org/officeDocument/2006/relationships/slideLayout" Target="../slideLayouts/slideLayout91.xml"/><Relationship Id="rId3" Type="http://schemas.openxmlformats.org/officeDocument/2006/relationships/slideLayout" Target="../slideLayouts/slideLayout92.xml"/><Relationship Id="rId4" Type="http://schemas.openxmlformats.org/officeDocument/2006/relationships/slideLayout" Target="../slideLayouts/slideLayout93.xml"/><Relationship Id="rId5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6.xml"/><Relationship Id="rId8" Type="http://schemas.openxmlformats.org/officeDocument/2006/relationships/slideLayout" Target="../slideLayouts/slideLayout97.xml"/><Relationship Id="rId9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07.xml"/><Relationship Id="rId8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18.xml"/><Relationship Id="rId8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Relationship Id="rId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543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8486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735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222567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735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9900" y="6400800"/>
            <a:ext cx="33909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chemeClr val="bg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735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001838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chemeClr val="bg2"/>
                </a:solidFill>
              </a:defRPr>
            </a:lvl1pPr>
          </a:lstStyle>
          <a:p>
            <a:fld id="{0E2B5F55-7B78-4BA6-BF8E-438450BE32F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63" r:id="rId1"/>
    <p:sldLayoutId id="2147484148" r:id="rId2"/>
    <p:sldLayoutId id="2147484149" r:id="rId3"/>
    <p:sldLayoutId id="2147484150" r:id="rId4"/>
    <p:sldLayoutId id="2147484151" r:id="rId5"/>
    <p:sldLayoutId id="2147484152" r:id="rId6"/>
    <p:sldLayoutId id="2147484153" r:id="rId7"/>
    <p:sldLayoutId id="2147484154" r:id="rId8"/>
    <p:sldLayoutId id="2147484155" r:id="rId9"/>
    <p:sldLayoutId id="2147484156" r:id="rId10"/>
    <p:sldLayoutId id="2147484157" r:id="rId11"/>
  </p:sldLayoutIdLst>
  <p:txStyles>
    <p:titleStyle>
      <a:lvl1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l"/>
        <a:defRPr kumimoji="1"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l"/>
        <a:defRPr kumimoji="1"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l"/>
        <a:defRPr kumimoji="1"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l"/>
        <a:defRPr kumimoji="1"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l"/>
        <a:defRPr kumimoji="1"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A06CFA8D-29E0-444A-9F32-8523D1D06CE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1" r:id="rId1"/>
    <p:sldLayoutId id="2147484242" r:id="rId2"/>
    <p:sldLayoutId id="2147484243" r:id="rId3"/>
    <p:sldLayoutId id="2147484244" r:id="rId4"/>
    <p:sldLayoutId id="2147484245" r:id="rId5"/>
    <p:sldLayoutId id="2147484246" r:id="rId6"/>
    <p:sldLayoutId id="2147484247" r:id="rId7"/>
    <p:sldLayoutId id="2147484248" r:id="rId8"/>
    <p:sldLayoutId id="2147484249" r:id="rId9"/>
    <p:sldLayoutId id="2147484250" r:id="rId10"/>
    <p:sldLayoutId id="21474842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7C8C228F-298D-44A4-9178-1C74F8AA790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  <p:sldLayoutId id="2147484260" r:id="rId9"/>
    <p:sldLayoutId id="2147484261" r:id="rId10"/>
    <p:sldLayoutId id="21474842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2819400"/>
            <a:ext cx="7086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57187" name="Rectangle 3"/>
          <p:cNvSpPr>
            <a:spLocks noChangeArrowheads="1"/>
          </p:cNvSpPr>
          <p:nvPr/>
        </p:nvSpPr>
        <p:spPr bwMode="auto">
          <a:xfrm>
            <a:off x="0" y="2286000"/>
            <a:ext cx="533400" cy="5334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57188" name="Rectangle 4"/>
          <p:cNvSpPr>
            <a:spLocks noChangeArrowheads="1"/>
          </p:cNvSpPr>
          <p:nvPr/>
        </p:nvSpPr>
        <p:spPr bwMode="auto">
          <a:xfrm>
            <a:off x="533400" y="2819400"/>
            <a:ext cx="533400" cy="5334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57189" name="Rectangle 5"/>
          <p:cNvSpPr>
            <a:spLocks noChangeArrowheads="1"/>
          </p:cNvSpPr>
          <p:nvPr/>
        </p:nvSpPr>
        <p:spPr bwMode="auto">
          <a:xfrm>
            <a:off x="1981200" y="533400"/>
            <a:ext cx="381000" cy="3810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57190" name="Rectangle 6"/>
          <p:cNvSpPr>
            <a:spLocks noChangeArrowheads="1"/>
          </p:cNvSpPr>
          <p:nvPr/>
        </p:nvSpPr>
        <p:spPr bwMode="auto">
          <a:xfrm>
            <a:off x="762000" y="1066800"/>
            <a:ext cx="381000" cy="3810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57191" name="Rectangle 7"/>
          <p:cNvSpPr>
            <a:spLocks noChangeArrowheads="1"/>
          </p:cNvSpPr>
          <p:nvPr/>
        </p:nvSpPr>
        <p:spPr bwMode="auto">
          <a:xfrm>
            <a:off x="1143000" y="685800"/>
            <a:ext cx="381000" cy="3810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57192" name="Rectangle 8"/>
          <p:cNvSpPr>
            <a:spLocks noChangeArrowheads="1"/>
          </p:cNvSpPr>
          <p:nvPr/>
        </p:nvSpPr>
        <p:spPr bwMode="auto">
          <a:xfrm>
            <a:off x="2362200" y="152400"/>
            <a:ext cx="381000" cy="3810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57193" name="Rectangle 9"/>
          <p:cNvSpPr>
            <a:spLocks noChangeArrowheads="1"/>
          </p:cNvSpPr>
          <p:nvPr/>
        </p:nvSpPr>
        <p:spPr bwMode="auto">
          <a:xfrm>
            <a:off x="0" y="755650"/>
            <a:ext cx="5867400" cy="762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57194" name="Rectangle 10"/>
          <p:cNvSpPr>
            <a:spLocks noChangeArrowheads="1"/>
          </p:cNvSpPr>
          <p:nvPr/>
        </p:nvSpPr>
        <p:spPr bwMode="auto">
          <a:xfrm>
            <a:off x="5715000" y="609600"/>
            <a:ext cx="304800" cy="30480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57195" name="Rectangle 11"/>
          <p:cNvSpPr>
            <a:spLocks noChangeArrowheads="1"/>
          </p:cNvSpPr>
          <p:nvPr/>
        </p:nvSpPr>
        <p:spPr bwMode="auto">
          <a:xfrm>
            <a:off x="5562600" y="457200"/>
            <a:ext cx="304800" cy="3048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57196" name="Rectangle 12"/>
          <p:cNvSpPr>
            <a:spLocks noChangeArrowheads="1"/>
          </p:cNvSpPr>
          <p:nvPr/>
        </p:nvSpPr>
        <p:spPr bwMode="auto">
          <a:xfrm>
            <a:off x="8458200" y="3962400"/>
            <a:ext cx="381000" cy="38100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57197" name="Rectangle 13"/>
          <p:cNvSpPr>
            <a:spLocks noChangeArrowheads="1"/>
          </p:cNvSpPr>
          <p:nvPr/>
        </p:nvSpPr>
        <p:spPr bwMode="auto">
          <a:xfrm>
            <a:off x="8686800" y="3657600"/>
            <a:ext cx="381000" cy="381000"/>
          </a:xfrm>
          <a:prstGeom prst="rect">
            <a:avLst/>
          </a:prstGeom>
          <a:solidFill>
            <a:schemeClr val="bg2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2286000"/>
            <a:ext cx="1066800" cy="1066800"/>
            <a:chOff x="0" y="2496"/>
            <a:chExt cx="672" cy="672"/>
          </a:xfrm>
        </p:grpSpPr>
        <p:sp>
          <p:nvSpPr>
            <p:cNvPr id="1757199" name="Rectangle 15"/>
            <p:cNvSpPr>
              <a:spLocks noChangeArrowheads="1"/>
            </p:cNvSpPr>
            <p:nvPr/>
          </p:nvSpPr>
          <p:spPr bwMode="auto">
            <a:xfrm>
              <a:off x="0" y="2496"/>
              <a:ext cx="336" cy="336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57200" name="Rectangle 16"/>
            <p:cNvSpPr>
              <a:spLocks noChangeArrowheads="1"/>
            </p:cNvSpPr>
            <p:nvPr/>
          </p:nvSpPr>
          <p:spPr bwMode="auto">
            <a:xfrm>
              <a:off x="336" y="2832"/>
              <a:ext cx="336" cy="336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7903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1219200"/>
            <a:ext cx="7086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5720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507163"/>
            <a:ext cx="1828800" cy="2746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200">
                <a:solidFill>
                  <a:schemeClr val="folHlink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solidFill>
                <a:srgbClr val="B2B2B2"/>
              </a:solidFill>
              <a:latin typeface="Helvetica"/>
            </a:endParaRPr>
          </a:p>
        </p:txBody>
      </p:sp>
      <p:sp>
        <p:nvSpPr>
          <p:cNvPr id="1757203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95400" y="6507163"/>
            <a:ext cx="2895600" cy="2746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200">
                <a:solidFill>
                  <a:schemeClr val="folHlink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solidFill>
                <a:srgbClr val="B2B2B2"/>
              </a:solidFill>
              <a:latin typeface="Helvetica"/>
            </a:endParaRPr>
          </a:p>
        </p:txBody>
      </p:sp>
      <p:sp>
        <p:nvSpPr>
          <p:cNvPr id="1757204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91200" y="6172200"/>
            <a:ext cx="762000" cy="6096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2800" b="1">
                <a:solidFill>
                  <a:schemeClr val="bg1"/>
                </a:solidFill>
              </a:defRPr>
            </a:lvl1pPr>
          </a:lstStyle>
          <a:p>
            <a:fld id="{2F2B41AC-380C-4746-B9DC-9713008EB999}" type="slidenum">
              <a:rPr lang="en-US" smtClean="0">
                <a:solidFill>
                  <a:srgbClr val="000066"/>
                </a:solidFill>
                <a:latin typeface="Arial" charset="0"/>
                <a:ea typeface="ＭＳ Ｐゴシック" charset="0"/>
                <a:cs typeface="ＭＳ Ｐゴシック" charset="0"/>
              </a:rPr>
              <a:pPr/>
              <a:t>‹#›</a:t>
            </a:fld>
            <a:endParaRPr lang="en-US" smtClean="0">
              <a:solidFill>
                <a:srgbClr val="000066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762000" y="152400"/>
            <a:ext cx="1981200" cy="1295400"/>
            <a:chOff x="3888" y="96"/>
            <a:chExt cx="1248" cy="816"/>
          </a:xfrm>
        </p:grpSpPr>
        <p:sp>
          <p:nvSpPr>
            <p:cNvPr id="1757206" name="Rectangle 22"/>
            <p:cNvSpPr>
              <a:spLocks noChangeArrowheads="1"/>
            </p:cNvSpPr>
            <p:nvPr/>
          </p:nvSpPr>
          <p:spPr bwMode="auto">
            <a:xfrm>
              <a:off x="4656" y="336"/>
              <a:ext cx="240" cy="240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57207" name="Rectangle 23"/>
            <p:cNvSpPr>
              <a:spLocks noChangeArrowheads="1"/>
            </p:cNvSpPr>
            <p:nvPr/>
          </p:nvSpPr>
          <p:spPr bwMode="auto">
            <a:xfrm>
              <a:off x="3888" y="672"/>
              <a:ext cx="240" cy="240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57208" name="Rectangle 24"/>
            <p:cNvSpPr>
              <a:spLocks noChangeArrowheads="1"/>
            </p:cNvSpPr>
            <p:nvPr/>
          </p:nvSpPr>
          <p:spPr bwMode="auto">
            <a:xfrm>
              <a:off x="4128" y="432"/>
              <a:ext cx="240" cy="240"/>
            </a:xfrm>
            <a:prstGeom prst="rect">
              <a:avLst/>
            </a:prstGeom>
            <a:solidFill>
              <a:schemeClr val="tx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57209" name="Rectangle 25"/>
            <p:cNvSpPr>
              <a:spLocks noChangeArrowheads="1"/>
            </p:cNvSpPr>
            <p:nvPr/>
          </p:nvSpPr>
          <p:spPr bwMode="auto">
            <a:xfrm>
              <a:off x="4896" y="96"/>
              <a:ext cx="240" cy="240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169265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72" r:id="rId1"/>
    <p:sldLayoutId id="2147484273" r:id="rId2"/>
    <p:sldLayoutId id="2147484274" r:id="rId3"/>
    <p:sldLayoutId id="2147484275" r:id="rId4"/>
    <p:sldLayoutId id="2147484276" r:id="rId5"/>
    <p:sldLayoutId id="2147484277" r:id="rId6"/>
    <p:sldLayoutId id="2147484278" r:id="rId7"/>
    <p:sldLayoutId id="2147484279" r:id="rId8"/>
    <p:sldLayoutId id="2147484280" r:id="rId9"/>
    <p:sldLayoutId id="2147484281" r:id="rId10"/>
    <p:sldLayoutId id="2147484282" r:id="rId1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ＭＳ Ｐゴシック" charset="0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ＭＳ Ｐゴシック" charset="0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ＭＳ Ｐゴシック" charset="0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ＭＳ Ｐゴシック" charset="0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n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n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n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n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n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n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E47FADB-123A-4377-9223-861CBD1E31F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  <p:sldLayoutId id="2147484159" r:id="rId2"/>
    <p:sldLayoutId id="2147484160" r:id="rId3"/>
    <p:sldLayoutId id="2147484161" r:id="rId4"/>
    <p:sldLayoutId id="2147484162" r:id="rId5"/>
    <p:sldLayoutId id="2147484163" r:id="rId6"/>
    <p:sldLayoutId id="2147484164" r:id="rId7"/>
    <p:sldLayoutId id="2147484165" r:id="rId8"/>
    <p:sldLayoutId id="2147484166" r:id="rId9"/>
    <p:sldLayoutId id="2147484167" r:id="rId10"/>
    <p:sldLayoutId id="21474841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152400" y="1981200"/>
            <a:ext cx="1676400" cy="4876800"/>
            <a:chOff x="96" y="1248"/>
            <a:chExt cx="1056" cy="3072"/>
          </a:xfrm>
        </p:grpSpPr>
        <p:sp>
          <p:nvSpPr>
            <p:cNvPr id="1740803" name="Rectangle 3"/>
            <p:cNvSpPr>
              <a:spLocks noChangeArrowheads="1"/>
            </p:cNvSpPr>
            <p:nvPr/>
          </p:nvSpPr>
          <p:spPr bwMode="auto">
            <a:xfrm>
              <a:off x="288" y="1248"/>
              <a:ext cx="672" cy="30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0804" name="Oval 4"/>
            <p:cNvSpPr>
              <a:spLocks noChangeArrowheads="1"/>
            </p:cNvSpPr>
            <p:nvPr/>
          </p:nvSpPr>
          <p:spPr bwMode="auto">
            <a:xfrm>
              <a:off x="192" y="124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0805" name="Oval 5"/>
            <p:cNvSpPr>
              <a:spLocks noChangeArrowheads="1"/>
            </p:cNvSpPr>
            <p:nvPr/>
          </p:nvSpPr>
          <p:spPr bwMode="auto">
            <a:xfrm>
              <a:off x="528" y="13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0806" name="Oval 6"/>
            <p:cNvSpPr>
              <a:spLocks noChangeArrowheads="1"/>
            </p:cNvSpPr>
            <p:nvPr/>
          </p:nvSpPr>
          <p:spPr bwMode="auto">
            <a:xfrm>
              <a:off x="336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0807" name="Oval 7"/>
            <p:cNvSpPr>
              <a:spLocks noChangeArrowheads="1"/>
            </p:cNvSpPr>
            <p:nvPr/>
          </p:nvSpPr>
          <p:spPr bwMode="auto">
            <a:xfrm>
              <a:off x="624" y="124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0808" name="Oval 8"/>
            <p:cNvSpPr>
              <a:spLocks noChangeArrowheads="1"/>
            </p:cNvSpPr>
            <p:nvPr/>
          </p:nvSpPr>
          <p:spPr bwMode="auto">
            <a:xfrm>
              <a:off x="288" y="12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0809" name="Oval 9"/>
            <p:cNvSpPr>
              <a:spLocks noChangeArrowheads="1"/>
            </p:cNvSpPr>
            <p:nvPr/>
          </p:nvSpPr>
          <p:spPr bwMode="auto">
            <a:xfrm>
              <a:off x="240" y="288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0810" name="Oval 10"/>
            <p:cNvSpPr>
              <a:spLocks noChangeArrowheads="1"/>
            </p:cNvSpPr>
            <p:nvPr/>
          </p:nvSpPr>
          <p:spPr bwMode="auto">
            <a:xfrm>
              <a:off x="768" y="153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0811" name="Oval 11"/>
            <p:cNvSpPr>
              <a:spLocks noChangeArrowheads="1"/>
            </p:cNvSpPr>
            <p:nvPr/>
          </p:nvSpPr>
          <p:spPr bwMode="auto">
            <a:xfrm>
              <a:off x="528" y="172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0812" name="Oval 12"/>
            <p:cNvSpPr>
              <a:spLocks noChangeArrowheads="1"/>
            </p:cNvSpPr>
            <p:nvPr/>
          </p:nvSpPr>
          <p:spPr bwMode="auto">
            <a:xfrm>
              <a:off x="576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0813" name="Oval 13"/>
            <p:cNvSpPr>
              <a:spLocks noChangeArrowheads="1"/>
            </p:cNvSpPr>
            <p:nvPr/>
          </p:nvSpPr>
          <p:spPr bwMode="auto">
            <a:xfrm>
              <a:off x="384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0814" name="Oval 14"/>
            <p:cNvSpPr>
              <a:spLocks noChangeArrowheads="1"/>
            </p:cNvSpPr>
            <p:nvPr/>
          </p:nvSpPr>
          <p:spPr bwMode="auto">
            <a:xfrm>
              <a:off x="192" y="177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0815" name="Oval 15"/>
            <p:cNvSpPr>
              <a:spLocks noChangeArrowheads="1"/>
            </p:cNvSpPr>
            <p:nvPr/>
          </p:nvSpPr>
          <p:spPr bwMode="auto">
            <a:xfrm>
              <a:off x="240" y="230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0816" name="Oval 16"/>
            <p:cNvSpPr>
              <a:spLocks noChangeArrowheads="1"/>
            </p:cNvSpPr>
            <p:nvPr/>
          </p:nvSpPr>
          <p:spPr bwMode="auto">
            <a:xfrm>
              <a:off x="576" y="230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0817" name="Oval 17"/>
            <p:cNvSpPr>
              <a:spLocks noChangeArrowheads="1"/>
            </p:cNvSpPr>
            <p:nvPr/>
          </p:nvSpPr>
          <p:spPr bwMode="auto">
            <a:xfrm>
              <a:off x="432" y="225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0818" name="Oval 18"/>
            <p:cNvSpPr>
              <a:spLocks noChangeArrowheads="1"/>
            </p:cNvSpPr>
            <p:nvPr/>
          </p:nvSpPr>
          <p:spPr bwMode="auto">
            <a:xfrm>
              <a:off x="336" y="268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0819" name="Oval 19"/>
            <p:cNvSpPr>
              <a:spLocks noChangeArrowheads="1"/>
            </p:cNvSpPr>
            <p:nvPr/>
          </p:nvSpPr>
          <p:spPr bwMode="auto">
            <a:xfrm>
              <a:off x="816" y="220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0820" name="Oval 20"/>
            <p:cNvSpPr>
              <a:spLocks noChangeArrowheads="1"/>
            </p:cNvSpPr>
            <p:nvPr/>
          </p:nvSpPr>
          <p:spPr bwMode="auto">
            <a:xfrm>
              <a:off x="672" y="268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0821" name="Oval 21"/>
            <p:cNvSpPr>
              <a:spLocks noChangeArrowheads="1"/>
            </p:cNvSpPr>
            <p:nvPr/>
          </p:nvSpPr>
          <p:spPr bwMode="auto">
            <a:xfrm>
              <a:off x="528" y="292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0822" name="Oval 22"/>
            <p:cNvSpPr>
              <a:spLocks noChangeArrowheads="1"/>
            </p:cNvSpPr>
            <p:nvPr/>
          </p:nvSpPr>
          <p:spPr bwMode="auto">
            <a:xfrm>
              <a:off x="720" y="235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0823" name="Oval 23"/>
            <p:cNvSpPr>
              <a:spLocks noChangeArrowheads="1"/>
            </p:cNvSpPr>
            <p:nvPr/>
          </p:nvSpPr>
          <p:spPr bwMode="auto">
            <a:xfrm>
              <a:off x="192" y="25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0824" name="Oval 24"/>
            <p:cNvSpPr>
              <a:spLocks noChangeArrowheads="1"/>
            </p:cNvSpPr>
            <p:nvPr/>
          </p:nvSpPr>
          <p:spPr bwMode="auto">
            <a:xfrm>
              <a:off x="768" y="187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0825" name="Oval 25"/>
            <p:cNvSpPr>
              <a:spLocks noChangeArrowheads="1"/>
            </p:cNvSpPr>
            <p:nvPr/>
          </p:nvSpPr>
          <p:spPr bwMode="auto">
            <a:xfrm>
              <a:off x="144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0826" name="Oval 26"/>
            <p:cNvSpPr>
              <a:spLocks noChangeArrowheads="1"/>
            </p:cNvSpPr>
            <p:nvPr/>
          </p:nvSpPr>
          <p:spPr bwMode="auto">
            <a:xfrm>
              <a:off x="624" y="307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0827" name="Oval 27"/>
            <p:cNvSpPr>
              <a:spLocks noChangeArrowheads="1"/>
            </p:cNvSpPr>
            <p:nvPr/>
          </p:nvSpPr>
          <p:spPr bwMode="auto">
            <a:xfrm>
              <a:off x="240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0828" name="Oval 28"/>
            <p:cNvSpPr>
              <a:spLocks noChangeArrowheads="1"/>
            </p:cNvSpPr>
            <p:nvPr/>
          </p:nvSpPr>
          <p:spPr bwMode="auto">
            <a:xfrm>
              <a:off x="384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0829" name="Oval 29"/>
            <p:cNvSpPr>
              <a:spLocks noChangeArrowheads="1"/>
            </p:cNvSpPr>
            <p:nvPr/>
          </p:nvSpPr>
          <p:spPr bwMode="auto">
            <a:xfrm>
              <a:off x="336" y="312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0830" name="Oval 30"/>
            <p:cNvSpPr>
              <a:spLocks noChangeArrowheads="1"/>
            </p:cNvSpPr>
            <p:nvPr/>
          </p:nvSpPr>
          <p:spPr bwMode="auto">
            <a:xfrm>
              <a:off x="768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0831" name="Oval 31"/>
            <p:cNvSpPr>
              <a:spLocks noChangeArrowheads="1"/>
            </p:cNvSpPr>
            <p:nvPr/>
          </p:nvSpPr>
          <p:spPr bwMode="auto">
            <a:xfrm>
              <a:off x="240" y="36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0832" name="Oval 32"/>
            <p:cNvSpPr>
              <a:spLocks noChangeArrowheads="1"/>
            </p:cNvSpPr>
            <p:nvPr/>
          </p:nvSpPr>
          <p:spPr bwMode="auto">
            <a:xfrm>
              <a:off x="288" y="36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0833" name="Oval 33"/>
            <p:cNvSpPr>
              <a:spLocks noChangeArrowheads="1"/>
            </p:cNvSpPr>
            <p:nvPr/>
          </p:nvSpPr>
          <p:spPr bwMode="auto">
            <a:xfrm>
              <a:off x="576" y="340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0834" name="Oval 34"/>
            <p:cNvSpPr>
              <a:spLocks noChangeArrowheads="1"/>
            </p:cNvSpPr>
            <p:nvPr/>
          </p:nvSpPr>
          <p:spPr bwMode="auto">
            <a:xfrm>
              <a:off x="528" y="364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0835" name="Oval 35"/>
            <p:cNvSpPr>
              <a:spLocks noChangeArrowheads="1"/>
            </p:cNvSpPr>
            <p:nvPr/>
          </p:nvSpPr>
          <p:spPr bwMode="auto">
            <a:xfrm>
              <a:off x="672" y="36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0836" name="Oval 36"/>
            <p:cNvSpPr>
              <a:spLocks noChangeArrowheads="1"/>
            </p:cNvSpPr>
            <p:nvPr/>
          </p:nvSpPr>
          <p:spPr bwMode="auto">
            <a:xfrm>
              <a:off x="384" y="393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0837" name="Oval 37"/>
            <p:cNvSpPr>
              <a:spLocks noChangeArrowheads="1"/>
            </p:cNvSpPr>
            <p:nvPr/>
          </p:nvSpPr>
          <p:spPr bwMode="auto">
            <a:xfrm>
              <a:off x="576" y="3889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0838" name="Oval 38"/>
            <p:cNvSpPr>
              <a:spLocks noChangeArrowheads="1"/>
            </p:cNvSpPr>
            <p:nvPr/>
          </p:nvSpPr>
          <p:spPr bwMode="auto">
            <a:xfrm>
              <a:off x="816" y="4031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0839" name="Oval 39"/>
            <p:cNvSpPr>
              <a:spLocks noChangeArrowheads="1"/>
            </p:cNvSpPr>
            <p:nvPr/>
          </p:nvSpPr>
          <p:spPr bwMode="auto">
            <a:xfrm>
              <a:off x="480" y="40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0840" name="Oval 40"/>
            <p:cNvSpPr>
              <a:spLocks noChangeArrowheads="1"/>
            </p:cNvSpPr>
            <p:nvPr/>
          </p:nvSpPr>
          <p:spPr bwMode="auto">
            <a:xfrm>
              <a:off x="144" y="40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0841" name="Oval 41"/>
            <p:cNvSpPr>
              <a:spLocks noChangeArrowheads="1"/>
            </p:cNvSpPr>
            <p:nvPr/>
          </p:nvSpPr>
          <p:spPr bwMode="auto">
            <a:xfrm>
              <a:off x="528" y="259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0842" name="Oval 42"/>
            <p:cNvSpPr>
              <a:spLocks noChangeArrowheads="1"/>
            </p:cNvSpPr>
            <p:nvPr/>
          </p:nvSpPr>
          <p:spPr bwMode="auto">
            <a:xfrm>
              <a:off x="720" y="13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0843" name="Oval 43"/>
            <p:cNvSpPr>
              <a:spLocks noChangeArrowheads="1"/>
            </p:cNvSpPr>
            <p:nvPr/>
          </p:nvSpPr>
          <p:spPr bwMode="auto">
            <a:xfrm>
              <a:off x="96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0844" name="Oval 44"/>
            <p:cNvSpPr>
              <a:spLocks noChangeArrowheads="1"/>
            </p:cNvSpPr>
            <p:nvPr/>
          </p:nvSpPr>
          <p:spPr bwMode="auto">
            <a:xfrm>
              <a:off x="864" y="28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0845" name="Oval 45"/>
            <p:cNvSpPr>
              <a:spLocks noChangeArrowheads="1"/>
            </p:cNvSpPr>
            <p:nvPr/>
          </p:nvSpPr>
          <p:spPr bwMode="auto">
            <a:xfrm>
              <a:off x="864" y="168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0846" name="Oval 46"/>
            <p:cNvSpPr>
              <a:spLocks noChangeArrowheads="1"/>
            </p:cNvSpPr>
            <p:nvPr/>
          </p:nvSpPr>
          <p:spPr bwMode="auto">
            <a:xfrm>
              <a:off x="864" y="31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0847" name="Oval 47"/>
            <p:cNvSpPr>
              <a:spLocks noChangeArrowheads="1"/>
            </p:cNvSpPr>
            <p:nvPr/>
          </p:nvSpPr>
          <p:spPr bwMode="auto">
            <a:xfrm>
              <a:off x="864" y="36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0848" name="Oval 48"/>
            <p:cNvSpPr>
              <a:spLocks noChangeArrowheads="1"/>
            </p:cNvSpPr>
            <p:nvPr/>
          </p:nvSpPr>
          <p:spPr bwMode="auto">
            <a:xfrm>
              <a:off x="528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740849" name="Rectangle 49"/>
          <p:cNvSpPr>
            <a:spLocks noChangeArrowheads="1"/>
          </p:cNvSpPr>
          <p:nvPr/>
        </p:nvSpPr>
        <p:spPr bwMode="auto">
          <a:xfrm>
            <a:off x="1905000" y="1982788"/>
            <a:ext cx="7010400" cy="48752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kumimoji="1"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0850" name="Rectangle 50"/>
          <p:cNvSpPr>
            <a:spLocks noChangeArrowheads="1"/>
          </p:cNvSpPr>
          <p:nvPr/>
        </p:nvSpPr>
        <p:spPr bwMode="auto">
          <a:xfrm>
            <a:off x="152400" y="1295400"/>
            <a:ext cx="8763000" cy="1524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kumimoji="1"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5" name="Rectangle 5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8213" y="2286000"/>
            <a:ext cx="647858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5606" name="Rectangle 5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381000"/>
            <a:ext cx="716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740853" name="Rectangle 53"/>
          <p:cNvSpPr>
            <a:spLocks noChangeArrowheads="1"/>
          </p:cNvSpPr>
          <p:nvPr/>
        </p:nvSpPr>
        <p:spPr bwMode="auto">
          <a:xfrm>
            <a:off x="457200" y="457200"/>
            <a:ext cx="1066800" cy="1219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5608" name="Group 54"/>
          <p:cNvGrpSpPr>
            <a:grpSpLocks/>
          </p:cNvGrpSpPr>
          <p:nvPr/>
        </p:nvGrpSpPr>
        <p:grpSpPr bwMode="auto">
          <a:xfrm>
            <a:off x="150813" y="230188"/>
            <a:ext cx="1600200" cy="1598612"/>
            <a:chOff x="95" y="145"/>
            <a:chExt cx="1008" cy="1007"/>
          </a:xfrm>
        </p:grpSpPr>
        <p:sp>
          <p:nvSpPr>
            <p:cNvPr id="1740855" name="Oval 55"/>
            <p:cNvSpPr>
              <a:spLocks noChangeArrowheads="1"/>
            </p:cNvSpPr>
            <p:nvPr/>
          </p:nvSpPr>
          <p:spPr bwMode="auto">
            <a:xfrm>
              <a:off x="431" y="289"/>
              <a:ext cx="240" cy="240"/>
            </a:xfrm>
            <a:prstGeom prst="ellipse">
              <a:avLst/>
            </a:prstGeom>
            <a:noFill/>
            <a:ln w="12700" cap="sq">
              <a:solidFill>
                <a:srgbClr val="00FFCC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0856" name="Oval 56"/>
            <p:cNvSpPr>
              <a:spLocks noChangeArrowheads="1"/>
            </p:cNvSpPr>
            <p:nvPr/>
          </p:nvSpPr>
          <p:spPr bwMode="auto">
            <a:xfrm>
              <a:off x="527" y="625"/>
              <a:ext cx="240" cy="240"/>
            </a:xfrm>
            <a:prstGeom prst="ellipse">
              <a:avLst/>
            </a:prstGeom>
            <a:noFill/>
            <a:ln w="12700" cap="sq">
              <a:solidFill>
                <a:srgbClr val="00FFCC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0857" name="Oval 57"/>
            <p:cNvSpPr>
              <a:spLocks noChangeArrowheads="1"/>
            </p:cNvSpPr>
            <p:nvPr/>
          </p:nvSpPr>
          <p:spPr bwMode="auto">
            <a:xfrm>
              <a:off x="815" y="674"/>
              <a:ext cx="240" cy="240"/>
            </a:xfrm>
            <a:prstGeom prst="ellipse">
              <a:avLst/>
            </a:prstGeom>
            <a:noFill/>
            <a:ln w="12700" cap="sq">
              <a:solidFill>
                <a:srgbClr val="00FFCC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0858" name="Oval 58"/>
            <p:cNvSpPr>
              <a:spLocks noChangeArrowheads="1"/>
            </p:cNvSpPr>
            <p:nvPr/>
          </p:nvSpPr>
          <p:spPr bwMode="auto">
            <a:xfrm>
              <a:off x="863" y="291"/>
              <a:ext cx="240" cy="240"/>
            </a:xfrm>
            <a:prstGeom prst="ellipse">
              <a:avLst/>
            </a:prstGeom>
            <a:noFill/>
            <a:ln w="12700" cap="sq">
              <a:solidFill>
                <a:srgbClr val="00FFCC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0859" name="Oval 59"/>
            <p:cNvSpPr>
              <a:spLocks noChangeArrowheads="1"/>
            </p:cNvSpPr>
            <p:nvPr/>
          </p:nvSpPr>
          <p:spPr bwMode="auto">
            <a:xfrm>
              <a:off x="338" y="816"/>
              <a:ext cx="240" cy="240"/>
            </a:xfrm>
            <a:prstGeom prst="ellipse">
              <a:avLst/>
            </a:prstGeom>
            <a:noFill/>
            <a:ln w="12700" cap="sq">
              <a:solidFill>
                <a:srgbClr val="00FFCC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0860" name="Oval 60"/>
            <p:cNvSpPr>
              <a:spLocks noChangeArrowheads="1"/>
            </p:cNvSpPr>
            <p:nvPr/>
          </p:nvSpPr>
          <p:spPr bwMode="auto">
            <a:xfrm>
              <a:off x="770" y="912"/>
              <a:ext cx="240" cy="240"/>
            </a:xfrm>
            <a:prstGeom prst="ellipse">
              <a:avLst/>
            </a:prstGeom>
            <a:noFill/>
            <a:ln w="12700" cap="sq">
              <a:solidFill>
                <a:srgbClr val="00FFCC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0861" name="Oval 61"/>
            <p:cNvSpPr>
              <a:spLocks noChangeArrowheads="1"/>
            </p:cNvSpPr>
            <p:nvPr/>
          </p:nvSpPr>
          <p:spPr bwMode="auto">
            <a:xfrm>
              <a:off x="335" y="576"/>
              <a:ext cx="240" cy="240"/>
            </a:xfrm>
            <a:prstGeom prst="ellipse">
              <a:avLst/>
            </a:prstGeom>
            <a:noFill/>
            <a:ln w="12700" cap="sq">
              <a:solidFill>
                <a:srgbClr val="00FFCC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0862" name="Oval 62"/>
            <p:cNvSpPr>
              <a:spLocks noChangeArrowheads="1"/>
            </p:cNvSpPr>
            <p:nvPr/>
          </p:nvSpPr>
          <p:spPr bwMode="auto">
            <a:xfrm>
              <a:off x="671" y="768"/>
              <a:ext cx="240" cy="240"/>
            </a:xfrm>
            <a:prstGeom prst="ellipse">
              <a:avLst/>
            </a:prstGeom>
            <a:noFill/>
            <a:ln w="12700" cap="sq">
              <a:solidFill>
                <a:srgbClr val="00FFCC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0863" name="Oval 63"/>
            <p:cNvSpPr>
              <a:spLocks noChangeArrowheads="1"/>
            </p:cNvSpPr>
            <p:nvPr/>
          </p:nvSpPr>
          <p:spPr bwMode="auto">
            <a:xfrm>
              <a:off x="431" y="912"/>
              <a:ext cx="240" cy="240"/>
            </a:xfrm>
            <a:prstGeom prst="ellipse">
              <a:avLst/>
            </a:prstGeom>
            <a:noFill/>
            <a:ln w="12700" cap="sq">
              <a:solidFill>
                <a:srgbClr val="00FFCC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0864" name="Oval 64"/>
            <p:cNvSpPr>
              <a:spLocks noChangeArrowheads="1"/>
            </p:cNvSpPr>
            <p:nvPr/>
          </p:nvSpPr>
          <p:spPr bwMode="auto">
            <a:xfrm>
              <a:off x="623" y="337"/>
              <a:ext cx="240" cy="240"/>
            </a:xfrm>
            <a:prstGeom prst="ellipse">
              <a:avLst/>
            </a:prstGeom>
            <a:noFill/>
            <a:ln w="12700" cap="sq">
              <a:solidFill>
                <a:srgbClr val="00FFCC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0865" name="Oval 65"/>
            <p:cNvSpPr>
              <a:spLocks noChangeArrowheads="1"/>
            </p:cNvSpPr>
            <p:nvPr/>
          </p:nvSpPr>
          <p:spPr bwMode="auto">
            <a:xfrm>
              <a:off x="719" y="433"/>
              <a:ext cx="240" cy="240"/>
            </a:xfrm>
            <a:prstGeom prst="ellipse">
              <a:avLst/>
            </a:prstGeom>
            <a:noFill/>
            <a:ln w="12700" cap="sq">
              <a:solidFill>
                <a:srgbClr val="00FFCC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0866" name="Oval 66"/>
            <p:cNvSpPr>
              <a:spLocks noChangeArrowheads="1"/>
            </p:cNvSpPr>
            <p:nvPr/>
          </p:nvSpPr>
          <p:spPr bwMode="auto">
            <a:xfrm>
              <a:off x="383" y="481"/>
              <a:ext cx="240" cy="240"/>
            </a:xfrm>
            <a:prstGeom prst="ellipse">
              <a:avLst/>
            </a:prstGeom>
            <a:noFill/>
            <a:ln w="12700" cap="sq">
              <a:solidFill>
                <a:srgbClr val="00FFCC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0867" name="Oval 67"/>
            <p:cNvSpPr>
              <a:spLocks noChangeArrowheads="1"/>
            </p:cNvSpPr>
            <p:nvPr/>
          </p:nvSpPr>
          <p:spPr bwMode="auto">
            <a:xfrm>
              <a:off x="191" y="673"/>
              <a:ext cx="240" cy="240"/>
            </a:xfrm>
            <a:prstGeom prst="ellipse">
              <a:avLst/>
            </a:prstGeom>
            <a:noFill/>
            <a:ln w="12700" cap="sq">
              <a:solidFill>
                <a:srgbClr val="00FFCC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0868" name="Oval 68"/>
            <p:cNvSpPr>
              <a:spLocks noChangeArrowheads="1"/>
            </p:cNvSpPr>
            <p:nvPr/>
          </p:nvSpPr>
          <p:spPr bwMode="auto">
            <a:xfrm>
              <a:off x="143" y="385"/>
              <a:ext cx="240" cy="240"/>
            </a:xfrm>
            <a:prstGeom prst="ellipse">
              <a:avLst/>
            </a:prstGeom>
            <a:noFill/>
            <a:ln w="12700" cap="sq">
              <a:solidFill>
                <a:srgbClr val="00FFCC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0869" name="Oval 69"/>
            <p:cNvSpPr>
              <a:spLocks noChangeArrowheads="1"/>
            </p:cNvSpPr>
            <p:nvPr/>
          </p:nvSpPr>
          <p:spPr bwMode="auto">
            <a:xfrm>
              <a:off x="95" y="817"/>
              <a:ext cx="240" cy="240"/>
            </a:xfrm>
            <a:prstGeom prst="ellipse">
              <a:avLst/>
            </a:prstGeom>
            <a:noFill/>
            <a:ln w="12700" cap="sq">
              <a:solidFill>
                <a:srgbClr val="00FFCC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0870" name="Oval 70"/>
            <p:cNvSpPr>
              <a:spLocks noChangeArrowheads="1"/>
            </p:cNvSpPr>
            <p:nvPr/>
          </p:nvSpPr>
          <p:spPr bwMode="auto">
            <a:xfrm>
              <a:off x="719" y="145"/>
              <a:ext cx="240" cy="240"/>
            </a:xfrm>
            <a:prstGeom prst="ellipse">
              <a:avLst/>
            </a:prstGeom>
            <a:noFill/>
            <a:ln w="12700" cap="sq">
              <a:solidFill>
                <a:srgbClr val="00FFCC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40871" name="Oval 71"/>
            <p:cNvSpPr>
              <a:spLocks noChangeArrowheads="1"/>
            </p:cNvSpPr>
            <p:nvPr/>
          </p:nvSpPr>
          <p:spPr bwMode="auto">
            <a:xfrm>
              <a:off x="239" y="193"/>
              <a:ext cx="240" cy="240"/>
            </a:xfrm>
            <a:prstGeom prst="ellipse">
              <a:avLst/>
            </a:prstGeom>
            <a:noFill/>
            <a:ln w="12700" cap="sq">
              <a:solidFill>
                <a:srgbClr val="00FFCC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740872" name="Rectangle 72"/>
          <p:cNvSpPr>
            <a:spLocks noChangeArrowheads="1"/>
          </p:cNvSpPr>
          <p:nvPr/>
        </p:nvSpPr>
        <p:spPr bwMode="auto">
          <a:xfrm>
            <a:off x="304800" y="165100"/>
            <a:ext cx="1295400" cy="292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0873" name="Rectangle 73"/>
          <p:cNvSpPr>
            <a:spLocks noChangeArrowheads="1"/>
          </p:cNvSpPr>
          <p:nvPr/>
        </p:nvSpPr>
        <p:spPr bwMode="auto">
          <a:xfrm>
            <a:off x="76200" y="381000"/>
            <a:ext cx="381000" cy="6499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0874" name="Rectangle 74"/>
          <p:cNvSpPr>
            <a:spLocks noChangeArrowheads="1"/>
          </p:cNvSpPr>
          <p:nvPr/>
        </p:nvSpPr>
        <p:spPr bwMode="auto">
          <a:xfrm>
            <a:off x="152400" y="1295400"/>
            <a:ext cx="304800" cy="1524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0875" name="Rectangle 75"/>
          <p:cNvSpPr>
            <a:spLocks noChangeArrowheads="1"/>
          </p:cNvSpPr>
          <p:nvPr/>
        </p:nvSpPr>
        <p:spPr bwMode="auto">
          <a:xfrm>
            <a:off x="304800" y="1676400"/>
            <a:ext cx="1295400" cy="292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0876" name="Rectangle 76"/>
          <p:cNvSpPr>
            <a:spLocks noChangeArrowheads="1"/>
          </p:cNvSpPr>
          <p:nvPr/>
        </p:nvSpPr>
        <p:spPr bwMode="auto">
          <a:xfrm>
            <a:off x="1524000" y="304800"/>
            <a:ext cx="381000" cy="65865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0877" name="Rectangle 77"/>
          <p:cNvSpPr>
            <a:spLocks noChangeArrowheads="1"/>
          </p:cNvSpPr>
          <p:nvPr/>
        </p:nvSpPr>
        <p:spPr bwMode="auto">
          <a:xfrm>
            <a:off x="1524000" y="1295400"/>
            <a:ext cx="685800" cy="1524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0878" name="Rectangle 7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59050" y="6470650"/>
            <a:ext cx="1346200" cy="387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j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79" name="Rectangle 7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84625" y="6477000"/>
            <a:ext cx="3540125" cy="3794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j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80" name="Rectangle 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6477000"/>
            <a:ext cx="1250950" cy="3794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fld id="{90378BE3-E3FA-4B66-B9E3-F8A7528E0A3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740881" name="Rectangle 81"/>
          <p:cNvSpPr>
            <a:spLocks noChangeArrowheads="1"/>
          </p:cNvSpPr>
          <p:nvPr/>
        </p:nvSpPr>
        <p:spPr bwMode="auto">
          <a:xfrm>
            <a:off x="2286000" y="6029325"/>
            <a:ext cx="222250" cy="827088"/>
          </a:xfrm>
          <a:prstGeom prst="rect">
            <a:avLst/>
          </a:prstGeom>
          <a:solidFill>
            <a:srgbClr val="B2B2B2">
              <a:alpha val="50000"/>
            </a:srgbClr>
          </a:solidFill>
          <a:ln>
            <a:noFill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kumimoji="1"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64" r:id="rId1"/>
    <p:sldLayoutId id="2147484169" r:id="rId2"/>
    <p:sldLayoutId id="2147484170" r:id="rId3"/>
    <p:sldLayoutId id="2147484171" r:id="rId4"/>
    <p:sldLayoutId id="2147484172" r:id="rId5"/>
    <p:sldLayoutId id="2147484173" r:id="rId6"/>
    <p:sldLayoutId id="2147484174" r:id="rId7"/>
    <p:sldLayoutId id="2147484175" r:id="rId8"/>
    <p:sldLayoutId id="2147484176" r:id="rId9"/>
    <p:sldLayoutId id="2147484177" r:id="rId10"/>
    <p:sldLayoutId id="2147484178" r:id="rId11"/>
  </p:sldLayoutIdLst>
  <p:transition xmlns:p14="http://schemas.microsoft.com/office/powerpoint/2010/main">
    <p:cut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ail"/>
          <a:ea typeface="MS PGothic" panose="020B0600070205080204" pitchFamily="34" charset="-128"/>
          <a:cs typeface="Arai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ail" charset="0"/>
          <a:ea typeface="MS PGothic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ail" charset="0"/>
          <a:ea typeface="MS PGothic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ail" charset="0"/>
          <a:ea typeface="MS PGothic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ail" charset="0"/>
          <a:ea typeface="MS PGothic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FFCC"/>
        </a:buClr>
        <a:buSzPct val="70000"/>
        <a:buFont typeface="Wingdings" panose="05000000000000000000" pitchFamily="2" charset="2"/>
        <a:buChar char="u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FFCC"/>
        </a:buClr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FFCC"/>
        </a:buClr>
        <a:buSzPct val="65000"/>
        <a:buFont typeface="Wingdings" panose="05000000000000000000" pitchFamily="2" charset="2"/>
        <a:buChar char="t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FFCC"/>
        </a:buClr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2819400"/>
            <a:ext cx="7086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57187" name="Rectangle 3"/>
          <p:cNvSpPr>
            <a:spLocks noChangeArrowheads="1"/>
          </p:cNvSpPr>
          <p:nvPr/>
        </p:nvSpPr>
        <p:spPr bwMode="auto">
          <a:xfrm>
            <a:off x="0" y="2286000"/>
            <a:ext cx="533400" cy="5334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57188" name="Rectangle 4"/>
          <p:cNvSpPr>
            <a:spLocks noChangeArrowheads="1"/>
          </p:cNvSpPr>
          <p:nvPr/>
        </p:nvSpPr>
        <p:spPr bwMode="auto">
          <a:xfrm>
            <a:off x="533400" y="2819400"/>
            <a:ext cx="533400" cy="5334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57189" name="Rectangle 5"/>
          <p:cNvSpPr>
            <a:spLocks noChangeArrowheads="1"/>
          </p:cNvSpPr>
          <p:nvPr/>
        </p:nvSpPr>
        <p:spPr bwMode="auto">
          <a:xfrm>
            <a:off x="1981200" y="533400"/>
            <a:ext cx="381000" cy="3810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57190" name="Rectangle 6"/>
          <p:cNvSpPr>
            <a:spLocks noChangeArrowheads="1"/>
          </p:cNvSpPr>
          <p:nvPr/>
        </p:nvSpPr>
        <p:spPr bwMode="auto">
          <a:xfrm>
            <a:off x="762000" y="1066800"/>
            <a:ext cx="381000" cy="3810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57191" name="Rectangle 7"/>
          <p:cNvSpPr>
            <a:spLocks noChangeArrowheads="1"/>
          </p:cNvSpPr>
          <p:nvPr/>
        </p:nvSpPr>
        <p:spPr bwMode="auto">
          <a:xfrm>
            <a:off x="1143000" y="685800"/>
            <a:ext cx="381000" cy="3810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57192" name="Rectangle 8"/>
          <p:cNvSpPr>
            <a:spLocks noChangeArrowheads="1"/>
          </p:cNvSpPr>
          <p:nvPr/>
        </p:nvSpPr>
        <p:spPr bwMode="auto">
          <a:xfrm>
            <a:off x="2362200" y="152400"/>
            <a:ext cx="381000" cy="3810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57193" name="Rectangle 9"/>
          <p:cNvSpPr>
            <a:spLocks noChangeArrowheads="1"/>
          </p:cNvSpPr>
          <p:nvPr/>
        </p:nvSpPr>
        <p:spPr bwMode="auto">
          <a:xfrm>
            <a:off x="0" y="755650"/>
            <a:ext cx="5867400" cy="762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57194" name="Rectangle 10"/>
          <p:cNvSpPr>
            <a:spLocks noChangeArrowheads="1"/>
          </p:cNvSpPr>
          <p:nvPr/>
        </p:nvSpPr>
        <p:spPr bwMode="auto">
          <a:xfrm>
            <a:off x="5715000" y="609600"/>
            <a:ext cx="304800" cy="30480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57195" name="Rectangle 11"/>
          <p:cNvSpPr>
            <a:spLocks noChangeArrowheads="1"/>
          </p:cNvSpPr>
          <p:nvPr/>
        </p:nvSpPr>
        <p:spPr bwMode="auto">
          <a:xfrm>
            <a:off x="5562600" y="457200"/>
            <a:ext cx="304800" cy="3048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57196" name="Rectangle 12"/>
          <p:cNvSpPr>
            <a:spLocks noChangeArrowheads="1"/>
          </p:cNvSpPr>
          <p:nvPr/>
        </p:nvSpPr>
        <p:spPr bwMode="auto">
          <a:xfrm>
            <a:off x="8458200" y="3962400"/>
            <a:ext cx="381000" cy="38100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57197" name="Rectangle 13"/>
          <p:cNvSpPr>
            <a:spLocks noChangeArrowheads="1"/>
          </p:cNvSpPr>
          <p:nvPr/>
        </p:nvSpPr>
        <p:spPr bwMode="auto">
          <a:xfrm>
            <a:off x="8686800" y="3657600"/>
            <a:ext cx="381000" cy="381000"/>
          </a:xfrm>
          <a:prstGeom prst="rect">
            <a:avLst/>
          </a:prstGeom>
          <a:solidFill>
            <a:schemeClr val="bg2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2286000"/>
            <a:ext cx="1066800" cy="1066800"/>
            <a:chOff x="0" y="2496"/>
            <a:chExt cx="672" cy="672"/>
          </a:xfrm>
        </p:grpSpPr>
        <p:sp>
          <p:nvSpPr>
            <p:cNvPr id="1757199" name="Rectangle 15"/>
            <p:cNvSpPr>
              <a:spLocks noChangeArrowheads="1"/>
            </p:cNvSpPr>
            <p:nvPr/>
          </p:nvSpPr>
          <p:spPr bwMode="auto">
            <a:xfrm>
              <a:off x="0" y="2496"/>
              <a:ext cx="336" cy="336"/>
            </a:xfrm>
            <a:prstGeom prst="rect">
              <a:avLst/>
            </a:prstGeom>
            <a:solidFill>
              <a:schemeClr val="accent1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57200" name="Rectangle 16"/>
            <p:cNvSpPr>
              <a:spLocks noChangeArrowheads="1"/>
            </p:cNvSpPr>
            <p:nvPr/>
          </p:nvSpPr>
          <p:spPr bwMode="auto">
            <a:xfrm>
              <a:off x="336" y="2832"/>
              <a:ext cx="336" cy="336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7903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1219200"/>
            <a:ext cx="7086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75720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507163"/>
            <a:ext cx="1828800" cy="2746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200">
                <a:solidFill>
                  <a:schemeClr val="folHlink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57203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95400" y="6507163"/>
            <a:ext cx="2895600" cy="2746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200">
                <a:solidFill>
                  <a:schemeClr val="folHlink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57204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91200" y="6172200"/>
            <a:ext cx="762000" cy="6096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2800" b="1">
                <a:solidFill>
                  <a:schemeClr val="bg1"/>
                </a:solidFill>
              </a:defRPr>
            </a:lvl1pPr>
          </a:lstStyle>
          <a:p>
            <a:fld id="{C89F9BB5-C7CE-40C3-B6AC-A28C2083F9E7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762000" y="152400"/>
            <a:ext cx="1981200" cy="1295400"/>
            <a:chOff x="3888" y="96"/>
            <a:chExt cx="1248" cy="816"/>
          </a:xfrm>
        </p:grpSpPr>
        <p:sp>
          <p:nvSpPr>
            <p:cNvPr id="1757206" name="Rectangle 22"/>
            <p:cNvSpPr>
              <a:spLocks noChangeArrowheads="1"/>
            </p:cNvSpPr>
            <p:nvPr/>
          </p:nvSpPr>
          <p:spPr bwMode="auto">
            <a:xfrm>
              <a:off x="4656" y="336"/>
              <a:ext cx="240" cy="240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57207" name="Rectangle 23"/>
            <p:cNvSpPr>
              <a:spLocks noChangeArrowheads="1"/>
            </p:cNvSpPr>
            <p:nvPr/>
          </p:nvSpPr>
          <p:spPr bwMode="auto">
            <a:xfrm>
              <a:off x="3888" y="672"/>
              <a:ext cx="240" cy="240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57208" name="Rectangle 24"/>
            <p:cNvSpPr>
              <a:spLocks noChangeArrowheads="1"/>
            </p:cNvSpPr>
            <p:nvPr/>
          </p:nvSpPr>
          <p:spPr bwMode="auto">
            <a:xfrm>
              <a:off x="4128" y="432"/>
              <a:ext cx="240" cy="240"/>
            </a:xfrm>
            <a:prstGeom prst="rect">
              <a:avLst/>
            </a:prstGeom>
            <a:solidFill>
              <a:schemeClr val="tx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57209" name="Rectangle 25"/>
            <p:cNvSpPr>
              <a:spLocks noChangeArrowheads="1"/>
            </p:cNvSpPr>
            <p:nvPr/>
          </p:nvSpPr>
          <p:spPr bwMode="auto">
            <a:xfrm>
              <a:off x="4896" y="96"/>
              <a:ext cx="240" cy="240"/>
            </a:xfrm>
            <a:prstGeom prst="rect">
              <a:avLst/>
            </a:prstGeom>
            <a:solidFill>
              <a:schemeClr val="bg2"/>
            </a:solidFill>
            <a:ln w="57150">
              <a:solidFill>
                <a:schemeClr val="hlink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65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MS PGothic" panose="020B0600070205080204" pitchFamily="34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MS PGothic" panose="020B0600070205080204" pitchFamily="34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MS PGothic" panose="020B0600070205080204" pitchFamily="34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MS PGothic" panose="020B0600070205080204" pitchFamily="34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n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n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n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n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001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59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0150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59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50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2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59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50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2"/>
                </a:solidFill>
                <a:latin typeface="Helvetica" panose="020B0604020202020204" pitchFamily="34" charset="0"/>
              </a:defRPr>
            </a:lvl1pPr>
          </a:lstStyle>
          <a:p>
            <a:fld id="{80282B5E-AAD4-487C-9C9E-1CAB169EBE58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50183" name="Group 7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1759240" name="Rectangle 8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59241" name="Rectangle 9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50184" name="Group 10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1759243" name="Rectangle 11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59244" name="Rectangle 12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50185" name="Group 13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759246" name="Rectangle 14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59247" name="Rectangle 15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50186" name="Group 16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759249" name="Rectangle 17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59250" name="Rectangle 18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1759252" name="Rectangle 20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59253" name="Rectangle 21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66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MS PGothic" panose="020B0600070205080204" pitchFamily="34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MS PGothic" panose="020B0600070205080204" pitchFamily="34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MS PGothic" panose="020B0600070205080204" pitchFamily="34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MS PGothic" panose="020B0600070205080204" pitchFamily="34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82" name="AutoShape 3074"/>
          <p:cNvSpPr>
            <a:spLocks noChangeArrowheads="1"/>
          </p:cNvSpPr>
          <p:nvPr/>
        </p:nvSpPr>
        <p:spPr bwMode="auto">
          <a:xfrm rot="6480000" flipH="1">
            <a:off x="730250" y="1489075"/>
            <a:ext cx="901700" cy="901700"/>
          </a:xfrm>
          <a:prstGeom prst="rtTriangle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eaLnBrk="1" hangingPunct="1">
              <a:defRPr/>
            </a:pPr>
            <a:endParaRPr kumimoji="1"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2467" name="Rectangle 3075"/>
          <p:cNvSpPr>
            <a:spLocks noGrp="1" noChangeArrowheads="1"/>
          </p:cNvSpPr>
          <p:nvPr>
            <p:ph type="title"/>
          </p:nvPr>
        </p:nvSpPr>
        <p:spPr bwMode="auto">
          <a:xfrm>
            <a:off x="1206500" y="315913"/>
            <a:ext cx="70866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2468" name="Rectangle 307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4688" y="1795463"/>
            <a:ext cx="78263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61285" name="Rectangle 307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145213"/>
            <a:ext cx="1371600" cy="7127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286" name="Rectangle 307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76400" y="6400800"/>
            <a:ext cx="3352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287" name="Rectangle 307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71600" y="6477000"/>
            <a:ext cx="304800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2B53074-69F4-43F5-A88A-36300D0BA2A6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62472" name="Group 3080"/>
          <p:cNvGrpSpPr>
            <a:grpSpLocks/>
          </p:cNvGrpSpPr>
          <p:nvPr/>
        </p:nvGrpSpPr>
        <p:grpSpPr bwMode="auto">
          <a:xfrm>
            <a:off x="4365625" y="1951038"/>
            <a:ext cx="4770438" cy="5062537"/>
            <a:chOff x="2750" y="1229"/>
            <a:chExt cx="3005" cy="3189"/>
          </a:xfrm>
        </p:grpSpPr>
        <p:sp>
          <p:nvSpPr>
            <p:cNvPr id="1761289" name="AutoShape 3081"/>
            <p:cNvSpPr>
              <a:spLocks noChangeArrowheads="1"/>
            </p:cNvSpPr>
            <p:nvPr/>
          </p:nvSpPr>
          <p:spPr bwMode="auto">
            <a:xfrm rot="13500000" flipH="1">
              <a:off x="4453" y="3780"/>
              <a:ext cx="568" cy="568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61290" name="AutoShape 3082"/>
            <p:cNvSpPr>
              <a:spLocks noChangeArrowheads="1"/>
            </p:cNvSpPr>
            <p:nvPr/>
          </p:nvSpPr>
          <p:spPr bwMode="auto">
            <a:xfrm rot="16200000">
              <a:off x="4711" y="3319"/>
              <a:ext cx="858" cy="852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61291" name="AutoShape 3083"/>
            <p:cNvSpPr>
              <a:spLocks noChangeArrowheads="1"/>
            </p:cNvSpPr>
            <p:nvPr/>
          </p:nvSpPr>
          <p:spPr bwMode="auto">
            <a:xfrm>
              <a:off x="4947" y="2612"/>
              <a:ext cx="808" cy="808"/>
            </a:xfrm>
            <a:prstGeom prst="diamond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61292" name="AutoShape 3084"/>
            <p:cNvSpPr>
              <a:spLocks noChangeArrowheads="1"/>
            </p:cNvSpPr>
            <p:nvPr/>
          </p:nvSpPr>
          <p:spPr bwMode="auto">
            <a:xfrm rot="13500000">
              <a:off x="2750" y="3164"/>
              <a:ext cx="1254" cy="1254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61293" name="AutoShape 3085"/>
            <p:cNvSpPr>
              <a:spLocks noChangeArrowheads="1"/>
            </p:cNvSpPr>
            <p:nvPr/>
          </p:nvSpPr>
          <p:spPr bwMode="auto">
            <a:xfrm rot="8100000" flipH="1">
              <a:off x="3721" y="2495"/>
              <a:ext cx="568" cy="568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grpSp>
          <p:nvGrpSpPr>
            <p:cNvPr id="62478" name="Group 3086"/>
            <p:cNvGrpSpPr>
              <a:grpSpLocks/>
            </p:cNvGrpSpPr>
            <p:nvPr/>
          </p:nvGrpSpPr>
          <p:grpSpPr bwMode="auto">
            <a:xfrm>
              <a:off x="4384" y="2184"/>
              <a:ext cx="402" cy="1198"/>
              <a:chOff x="4384" y="2184"/>
              <a:chExt cx="402" cy="1198"/>
            </a:xfrm>
          </p:grpSpPr>
          <p:sp>
            <p:nvSpPr>
              <p:cNvPr id="1761295" name="Line 3087"/>
              <p:cNvSpPr>
                <a:spLocks noChangeShapeType="1"/>
              </p:cNvSpPr>
              <p:nvPr/>
            </p:nvSpPr>
            <p:spPr bwMode="auto">
              <a:xfrm>
                <a:off x="4784" y="2194"/>
                <a:ext cx="0" cy="784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761296" name="Line 3088"/>
              <p:cNvSpPr>
                <a:spLocks noChangeShapeType="1"/>
              </p:cNvSpPr>
              <p:nvPr/>
            </p:nvSpPr>
            <p:spPr bwMode="auto">
              <a:xfrm>
                <a:off x="4388" y="2582"/>
                <a:ext cx="0" cy="80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761297" name="Line 3089"/>
              <p:cNvSpPr>
                <a:spLocks noChangeShapeType="1"/>
              </p:cNvSpPr>
              <p:nvPr/>
            </p:nvSpPr>
            <p:spPr bwMode="auto">
              <a:xfrm flipV="1">
                <a:off x="4388" y="2980"/>
                <a:ext cx="398" cy="398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761298" name="Line 3090"/>
              <p:cNvSpPr>
                <a:spLocks noChangeShapeType="1"/>
              </p:cNvSpPr>
              <p:nvPr/>
            </p:nvSpPr>
            <p:spPr bwMode="auto">
              <a:xfrm flipV="1">
                <a:off x="4384" y="2184"/>
                <a:ext cx="402" cy="40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761299" name="AutoShape 3091"/>
            <p:cNvSpPr>
              <a:spLocks noChangeArrowheads="1"/>
            </p:cNvSpPr>
            <p:nvPr/>
          </p:nvSpPr>
          <p:spPr bwMode="auto">
            <a:xfrm rot="18900000">
              <a:off x="4388" y="1229"/>
              <a:ext cx="1254" cy="1254"/>
            </a:xfrm>
            <a:prstGeom prst="rtTriangle">
              <a:avLst/>
            </a:prstGeom>
            <a:noFill/>
            <a:ln w="12700">
              <a:solidFill>
                <a:schemeClr val="accent2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67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</p:sldLayoutIdLst>
  <p:transition xmlns:p14="http://schemas.microsoft.com/office/powerpoint/2010/main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2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2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2"/>
          </a:solidFill>
          <a:latin typeface="Arial" charset="0"/>
          <a:ea typeface="ＭＳ Ｐゴシック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2"/>
          </a:solidFill>
          <a:latin typeface="Arial" charset="0"/>
          <a:ea typeface="ＭＳ Ｐゴシック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2"/>
          </a:solidFill>
          <a:latin typeface="Arial" charset="0"/>
          <a:ea typeface="ＭＳ Ｐゴシック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bg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u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u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u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u"/>
        <a:defRPr sz="2000"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u"/>
        <a:defRPr sz="2000"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u"/>
        <a:defRPr sz="2000"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u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001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59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0150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80808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59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50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80808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59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50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808080"/>
                </a:solidFill>
                <a:latin typeface="Helvetica" panose="020B0604020202020204" pitchFamily="34" charset="0"/>
              </a:defRPr>
            </a:lvl1pPr>
          </a:lstStyle>
          <a:p>
            <a:fld id="{F7DA9C3F-673B-46A6-A178-86346EA8DC3B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74759" name="Group 7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1759240" name="Rectangle 8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8F8F8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59241" name="Rectangle 9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8F8F8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74760" name="Group 10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1759243" name="Rectangle 11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8F8F8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59244" name="Rectangle 12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8F8F8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74761" name="Group 13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759246" name="Rectangle 14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8F8F8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59247" name="Rectangle 15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8F8F8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74762" name="Group 16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759249" name="Rectangle 17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8F8F8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59250" name="Rectangle 18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8F8F8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1759252" name="Rectangle 20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8F8F8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759253" name="Rectangle 21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8F8F8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6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MS PGothic" panose="020B0600070205080204" pitchFamily="34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MS PGothic" panose="020B0600070205080204" pitchFamily="34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MS PGothic" panose="020B0600070205080204" pitchFamily="34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MS PGothic" panose="020B0600070205080204" pitchFamily="34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6E131E84-0E4F-446F-A028-9E5CCB520D9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0" r:id="rId1"/>
    <p:sldLayoutId id="2147484231" r:id="rId2"/>
    <p:sldLayoutId id="2147484232" r:id="rId3"/>
    <p:sldLayoutId id="2147484233" r:id="rId4"/>
    <p:sldLayoutId id="2147484234" r:id="rId5"/>
    <p:sldLayoutId id="2147484235" r:id="rId6"/>
    <p:sldLayoutId id="2147484236" r:id="rId7"/>
    <p:sldLayoutId id="2147484237" r:id="rId8"/>
    <p:sldLayoutId id="2147484238" r:id="rId9"/>
    <p:sldLayoutId id="2147484239" r:id="rId10"/>
    <p:sldLayoutId id="21474842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MS PGothic" panose="020B0600070205080204" pitchFamily="34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161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6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fld id="{6911CD1A-0562-4F97-B1C3-A3BB13E4313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MS PGothic" panose="020B0600070205080204" pitchFamily="34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MS PGothic" panose="020B0600070205080204" pitchFamily="34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MS PGothic" panose="020B0600070205080204" pitchFamily="34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MS PGothic" panose="020B0600070205080204" pitchFamily="34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89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0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1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0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3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4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0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7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8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5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6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7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573339"/>
            <a:ext cx="5795963" cy="1647750"/>
          </a:xfrm>
        </p:spPr>
        <p:txBody>
          <a:bodyPr/>
          <a:lstStyle/>
          <a:p>
            <a:pPr eaLnBrk="1" hangingPunct="1"/>
            <a:r>
              <a:rPr lang="en-US" sz="4800" b="1">
                <a:latin typeface="Helvetica" charset="0"/>
                <a:ea typeface="ＭＳ Ｐゴシック" charset="0"/>
                <a:cs typeface="ＭＳ Ｐゴシック" charset="0"/>
              </a:rPr>
              <a:t>When You Really Mess Things Up…</a:t>
            </a:r>
            <a:endParaRPr lang="en-US" sz="4400">
              <a:solidFill>
                <a:schemeClr val="bg1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0" y="4869160"/>
            <a:ext cx="8692952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sz="4400" b="1" i="1" smtClean="0">
                <a:solidFill>
                  <a:srgbClr val="FFFFFF"/>
                </a:solidFill>
                <a:latin typeface="Helvetica" charset="0"/>
                <a:ea typeface="ＭＳ Ｐゴシック" charset="0"/>
                <a:cs typeface="ＭＳ Ｐゴシック" charset="0"/>
              </a:rPr>
              <a:t>A Study of John 21</a:t>
            </a:r>
            <a:endParaRPr lang="en-US" sz="4000" i="1" smtClean="0">
              <a:solidFill>
                <a:srgbClr val="000066"/>
              </a:solidFill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39268" name="Picture 4" descr="SP_frontdoor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0875" y="0"/>
            <a:ext cx="34131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092825"/>
            <a:ext cx="9144000" cy="765175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/>
          <a:lstStyle/>
          <a:p>
            <a:pPr algn="ctr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Rick Griffith • </a:t>
            </a: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Crossroads International Church Singapore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/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cicfamily.com &amp; BibleStudyDownloads.org</a:t>
            </a:r>
            <a:endParaRPr lang="en-US" sz="2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4915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 descr="leave nets behind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73434"/>
            <a:ext cx="8229600" cy="4162474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+mj-ea"/>
                <a:cs typeface="+mj-cs"/>
              </a:rPr>
              <a:t>I.	Admit you need Christ even where you feel </a:t>
            </a:r>
            <a:r>
              <a:rPr lang="en-US" sz="48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+mj-ea"/>
                <a:cs typeface="+mj-cs"/>
              </a:rPr>
              <a:t>competent</a:t>
            </a:r>
            <a:r>
              <a:rPr lang="en-US" sz="48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+mj-ea"/>
                <a:cs typeface="+mj-cs"/>
              </a:rPr>
              <a:t> (21:1-14).</a:t>
            </a:r>
          </a:p>
        </p:txBody>
      </p:sp>
      <p:sp>
        <p:nvSpPr>
          <p:cNvPr id="3" name="Rectangle 2"/>
          <p:cNvSpPr/>
          <p:nvPr/>
        </p:nvSpPr>
        <p:spPr>
          <a:xfrm>
            <a:off x="611560" y="4073004"/>
            <a:ext cx="80752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૧. </a:t>
            </a:r>
            <a:r>
              <a:rPr lang="en-US" sz="54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સક્ષમ/કાબેલ</a:t>
            </a:r>
            <a:r>
              <a:rPr lang="en-US" sz="54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હોવા છતાં તમારે ઇશ્વરની જરુર છે તેમ સ્વીકારો</a:t>
            </a:r>
            <a:r>
              <a:rPr lang="en-US" sz="54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54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(૨૧:૧-૧૪).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0" y="1295400"/>
            <a:ext cx="3581400" cy="4724400"/>
          </a:xfrm>
        </p:spPr>
        <p:txBody>
          <a:bodyPr/>
          <a:lstStyle/>
          <a:p>
            <a:pPr eaLnBrk="1" hangingPunct="1"/>
            <a:r>
              <a:rPr lang="ja-JP" altLang="en-US" b="1" dirty="0" smtClean="0">
                <a:solidFill>
                  <a:srgbClr val="FFFFFF"/>
                </a:solidFill>
              </a:rPr>
              <a:t>“</a:t>
            </a:r>
            <a:r>
              <a:rPr lang="en-US" altLang="ja-JP" b="1" dirty="0" smtClean="0">
                <a:solidFill>
                  <a:srgbClr val="FFFFFF"/>
                </a:solidFill>
              </a:rPr>
              <a:t>Have you caught anything?</a:t>
            </a:r>
            <a:r>
              <a:rPr lang="ja-JP" altLang="en-US" b="1" dirty="0" smtClean="0">
                <a:solidFill>
                  <a:srgbClr val="FFFFFF"/>
                </a:solidFill>
              </a:rPr>
              <a:t>”</a:t>
            </a:r>
            <a:r>
              <a:rPr lang="en-US" altLang="ja-JP" b="1" dirty="0" smtClean="0">
                <a:solidFill>
                  <a:srgbClr val="FFFFFF"/>
                </a:solidFill>
              </a:rPr>
              <a:t/>
            </a:r>
            <a:br>
              <a:rPr lang="en-US" altLang="ja-JP" b="1" dirty="0" smtClean="0">
                <a:solidFill>
                  <a:srgbClr val="FFFFFF"/>
                </a:solidFill>
              </a:rPr>
            </a:br>
            <a:r>
              <a:rPr lang="en-US" altLang="ja-JP" b="1" dirty="0" smtClean="0">
                <a:solidFill>
                  <a:srgbClr val="FFFFFF"/>
                </a:solidFill>
              </a:rPr>
              <a:t/>
            </a:r>
            <a:br>
              <a:rPr lang="en-US" altLang="ja-JP" b="1" dirty="0" smtClean="0">
                <a:solidFill>
                  <a:srgbClr val="FFFFFF"/>
                </a:solidFill>
              </a:rPr>
            </a:br>
            <a:r>
              <a:rPr lang="en-US" altLang="ja-JP" b="1" dirty="0" smtClean="0">
                <a:solidFill>
                  <a:srgbClr val="FFFFFF"/>
                </a:solidFill>
              </a:rPr>
              <a:t>તમારી પાસે કંઇ ખાવાનું છે ?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  <p:pic>
        <p:nvPicPr>
          <p:cNvPr id="151555" name="Picture 3" descr="seigneur_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06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37117" y="1052736"/>
            <a:ext cx="3581400" cy="4724400"/>
          </a:xfrm>
        </p:spPr>
        <p:txBody>
          <a:bodyPr/>
          <a:lstStyle/>
          <a:p>
            <a:pPr eaLnBrk="1" hangingPunct="1"/>
            <a:r>
              <a:rPr lang="ja-JP" altLang="en-US" b="1" dirty="0" smtClean="0">
                <a:solidFill>
                  <a:srgbClr val="FFFFFF"/>
                </a:solidFill>
              </a:rPr>
              <a:t>“</a:t>
            </a:r>
            <a:r>
              <a:rPr lang="en-US" altLang="ja-JP" b="1" dirty="0" smtClean="0">
                <a:solidFill>
                  <a:srgbClr val="FFFFFF"/>
                </a:solidFill>
              </a:rPr>
              <a:t>No.</a:t>
            </a:r>
            <a:r>
              <a:rPr lang="ja-JP" altLang="en-US" b="1" dirty="0" smtClean="0">
                <a:solidFill>
                  <a:srgbClr val="FFFFFF"/>
                </a:solidFill>
              </a:rPr>
              <a:t>”</a:t>
            </a:r>
            <a:r>
              <a:rPr lang="en-US" altLang="ja-JP" b="1" dirty="0" smtClean="0">
                <a:solidFill>
                  <a:srgbClr val="FFFFFF"/>
                </a:solidFill>
              </a:rPr>
              <a:t/>
            </a:r>
            <a:br>
              <a:rPr lang="en-US" altLang="ja-JP" b="1" dirty="0" smtClean="0">
                <a:solidFill>
                  <a:srgbClr val="FFFFFF"/>
                </a:solidFill>
              </a:rPr>
            </a:br>
            <a:r>
              <a:rPr lang="en-US" altLang="ja-JP" b="1" dirty="0" smtClean="0">
                <a:solidFill>
                  <a:srgbClr val="FFFFFF"/>
                </a:solidFill>
              </a:rPr>
              <a:t/>
            </a:r>
            <a:br>
              <a:rPr lang="en-US" altLang="ja-JP" b="1" dirty="0" smtClean="0">
                <a:solidFill>
                  <a:srgbClr val="FFFFFF"/>
                </a:solidFill>
              </a:rPr>
            </a:br>
            <a:r>
              <a:rPr lang="ja-JP" altLang="en-US" b="1" dirty="0" smtClean="0">
                <a:solidFill>
                  <a:srgbClr val="FFFFFF"/>
                </a:solidFill>
              </a:rPr>
              <a:t>“</a:t>
            </a:r>
            <a:r>
              <a:rPr lang="en-US" altLang="ja-JP" b="1" dirty="0" smtClean="0">
                <a:solidFill>
                  <a:srgbClr val="FFFFFF"/>
                </a:solidFill>
              </a:rPr>
              <a:t>Cast your net on the right side.</a:t>
            </a:r>
            <a:r>
              <a:rPr lang="ja-JP" altLang="en-US" b="1" dirty="0" smtClean="0">
                <a:solidFill>
                  <a:srgbClr val="FFFFFF"/>
                </a:solidFill>
              </a:rPr>
              <a:t>”</a:t>
            </a:r>
            <a:r>
              <a:rPr lang="en-US" altLang="ja-JP" b="1" dirty="0" smtClean="0">
                <a:solidFill>
                  <a:srgbClr val="FFFFFF"/>
                </a:solidFill>
              </a:rPr>
              <a:t/>
            </a:r>
            <a:br>
              <a:rPr lang="en-US" altLang="ja-JP" b="1" dirty="0" smtClean="0">
                <a:solidFill>
                  <a:srgbClr val="FFFFFF"/>
                </a:solidFill>
              </a:rPr>
            </a:br>
            <a:r>
              <a:rPr lang="en-US" altLang="ja-JP" b="1" dirty="0" smtClean="0">
                <a:solidFill>
                  <a:srgbClr val="FFFFFF"/>
                </a:solidFill>
              </a:rPr>
              <a:t/>
            </a:r>
            <a:br>
              <a:rPr lang="en-US" altLang="ja-JP" b="1" dirty="0" smtClean="0">
                <a:solidFill>
                  <a:srgbClr val="FFFFFF"/>
                </a:solidFill>
              </a:rPr>
            </a:br>
            <a:r>
              <a:rPr lang="en-US" altLang="ja-JP" b="1" dirty="0" smtClean="0">
                <a:solidFill>
                  <a:srgbClr val="FFFFFF"/>
                </a:solidFill>
              </a:rPr>
              <a:t>“જમણી તરફ જાળ નાખો”</a:t>
            </a:r>
            <a:br>
              <a:rPr lang="en-US" altLang="ja-JP" b="1" dirty="0" smtClean="0">
                <a:solidFill>
                  <a:srgbClr val="FFFFFF"/>
                </a:solidFill>
              </a:rPr>
            </a:br>
            <a:r>
              <a:rPr lang="en-US" altLang="ja-JP" b="1" dirty="0" smtClean="0">
                <a:solidFill>
                  <a:srgbClr val="FFFFFF"/>
                </a:solidFill>
              </a:rPr>
              <a:t/>
            </a:r>
            <a:br>
              <a:rPr lang="en-US" altLang="ja-JP" b="1" dirty="0" smtClean="0">
                <a:solidFill>
                  <a:srgbClr val="FFFFFF"/>
                </a:solidFill>
              </a:rPr>
            </a:br>
            <a:r>
              <a:rPr lang="ja-JP" altLang="en-US" b="1" dirty="0" smtClean="0">
                <a:solidFill>
                  <a:srgbClr val="FFFFFF"/>
                </a:solidFill>
              </a:rPr>
              <a:t>“</a:t>
            </a:r>
            <a:r>
              <a:rPr lang="en-US" altLang="ja-JP" b="1" dirty="0" smtClean="0">
                <a:solidFill>
                  <a:srgbClr val="FFFFFF"/>
                </a:solidFill>
              </a:rPr>
              <a:t>Whoa!</a:t>
            </a:r>
            <a:r>
              <a:rPr lang="ja-JP" altLang="en-US" b="1" dirty="0" smtClean="0">
                <a:solidFill>
                  <a:srgbClr val="FFFFFF"/>
                </a:solidFill>
              </a:rPr>
              <a:t>”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  <p:pic>
        <p:nvPicPr>
          <p:cNvPr id="153603" name="Picture 3" descr="seigneur_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7850" y="0"/>
            <a:ext cx="4756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220072" y="1219200"/>
            <a:ext cx="3456384" cy="47244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rgbClr val="FFFFFF"/>
                </a:solidFill>
              </a:rPr>
              <a:t>John: </a:t>
            </a:r>
            <a:r>
              <a:rPr lang="ja-JP" altLang="en-US" sz="3600" b="1" dirty="0" smtClean="0">
                <a:solidFill>
                  <a:srgbClr val="FFFFFF"/>
                </a:solidFill>
              </a:rPr>
              <a:t>“</a:t>
            </a:r>
            <a:r>
              <a:rPr lang="en-US" altLang="ja-JP" sz="3600" b="1" dirty="0" smtClean="0">
                <a:solidFill>
                  <a:srgbClr val="FFFFFF"/>
                </a:solidFill>
              </a:rPr>
              <a:t>It</a:t>
            </a:r>
            <a:r>
              <a:rPr lang="fr-FR" altLang="ja-JP" sz="3600" b="1" dirty="0" smtClean="0">
                <a:solidFill>
                  <a:srgbClr val="FFFFFF"/>
                </a:solidFill>
              </a:rPr>
              <a:t>'</a:t>
            </a:r>
            <a:r>
              <a:rPr lang="en-US" altLang="ja-JP" sz="3600" b="1" dirty="0" smtClean="0">
                <a:solidFill>
                  <a:srgbClr val="FFFFFF"/>
                </a:solidFill>
              </a:rPr>
              <a:t>s the Lord!</a:t>
            </a:r>
            <a:r>
              <a:rPr lang="ja-JP" altLang="en-US" sz="3600" b="1" dirty="0" smtClean="0">
                <a:solidFill>
                  <a:srgbClr val="FFFFFF"/>
                </a:solidFill>
              </a:rPr>
              <a:t>”</a:t>
            </a:r>
            <a:r>
              <a:rPr lang="en-US" altLang="ja-JP" sz="3600" b="1" dirty="0" smtClean="0">
                <a:solidFill>
                  <a:srgbClr val="FFFFFF"/>
                </a:solidFill>
              </a:rPr>
              <a:t/>
            </a:r>
            <a:br>
              <a:rPr lang="en-US" altLang="ja-JP" sz="3600" b="1" dirty="0" smtClean="0">
                <a:solidFill>
                  <a:srgbClr val="FFFFFF"/>
                </a:solidFill>
              </a:rPr>
            </a:br>
            <a:r>
              <a:rPr lang="en-US" altLang="ja-JP" sz="3600" b="1" dirty="0">
                <a:solidFill>
                  <a:srgbClr val="FFFFFF"/>
                </a:solidFill>
              </a:rPr>
              <a:t/>
            </a:r>
            <a:br>
              <a:rPr lang="en-US" altLang="ja-JP" sz="3600" b="1" dirty="0">
                <a:solidFill>
                  <a:srgbClr val="FFFFFF"/>
                </a:solidFill>
              </a:rPr>
            </a:br>
            <a:r>
              <a:rPr lang="en-US" altLang="ja-JP" sz="3600" b="1" dirty="0" smtClean="0">
                <a:solidFill>
                  <a:srgbClr val="FFFFFF"/>
                </a:solidFill>
              </a:rPr>
              <a:t>યોહાન</a:t>
            </a:r>
            <a:r>
              <a:rPr lang="en-US" altLang="en-US" sz="3600" b="1" dirty="0" smtClean="0">
                <a:solidFill>
                  <a:srgbClr val="FFFFFF"/>
                </a:solidFill>
              </a:rPr>
              <a:t> :</a:t>
            </a:r>
            <a:r>
              <a:rPr lang="en-US" altLang="ja-JP" sz="3600" b="1" dirty="0" smtClean="0">
                <a:solidFill>
                  <a:srgbClr val="FFFFFF"/>
                </a:solidFill>
              </a:rPr>
              <a:t> “એ તો પ્રભુ છે”</a:t>
            </a:r>
            <a:br>
              <a:rPr lang="en-US" altLang="ja-JP" sz="3600" b="1" dirty="0" smtClean="0">
                <a:solidFill>
                  <a:srgbClr val="FFFFFF"/>
                </a:solidFill>
              </a:rPr>
            </a:br>
            <a:r>
              <a:rPr lang="en-US" altLang="ja-JP" sz="3600" b="1" dirty="0" smtClean="0">
                <a:solidFill>
                  <a:srgbClr val="FFFFFF"/>
                </a:solidFill>
              </a:rPr>
              <a:t/>
            </a:r>
            <a:br>
              <a:rPr lang="en-US" altLang="ja-JP" sz="3600" b="1" dirty="0" smtClean="0">
                <a:solidFill>
                  <a:srgbClr val="FFFFFF"/>
                </a:solidFill>
              </a:rPr>
            </a:br>
            <a:r>
              <a:rPr lang="en-US" altLang="ja-JP" sz="3600" b="1" dirty="0" smtClean="0">
                <a:solidFill>
                  <a:srgbClr val="FFFFFF"/>
                </a:solidFill>
              </a:rPr>
              <a:t>Peter: </a:t>
            </a:r>
            <a:r>
              <a:rPr lang="ja-JP" altLang="en-US" sz="3600" b="1" dirty="0" smtClean="0">
                <a:solidFill>
                  <a:srgbClr val="FFFFFF"/>
                </a:solidFill>
              </a:rPr>
              <a:t>“</a:t>
            </a:r>
            <a:r>
              <a:rPr lang="en-US" altLang="ja-JP" sz="3600" b="1" dirty="0" smtClean="0">
                <a:solidFill>
                  <a:srgbClr val="FFFFFF"/>
                </a:solidFill>
              </a:rPr>
              <a:t>Jump!</a:t>
            </a:r>
            <a:r>
              <a:rPr lang="ja-JP" altLang="en-US" sz="3600" b="1" dirty="0" smtClean="0">
                <a:solidFill>
                  <a:srgbClr val="FFFFFF"/>
                </a:solidFill>
              </a:rPr>
              <a:t>”</a:t>
            </a:r>
            <a:r>
              <a:rPr lang="en-US" altLang="ja-JP" sz="3600" b="1" dirty="0" smtClean="0">
                <a:solidFill>
                  <a:srgbClr val="FFFFFF"/>
                </a:solidFill>
              </a:rPr>
              <a:t/>
            </a:r>
            <a:br>
              <a:rPr lang="en-US" altLang="ja-JP" sz="3600" b="1" dirty="0" smtClean="0">
                <a:solidFill>
                  <a:srgbClr val="FFFFFF"/>
                </a:solidFill>
              </a:rPr>
            </a:br>
            <a:r>
              <a:rPr lang="en-US" altLang="ja-JP" sz="3600" b="1" dirty="0" smtClean="0">
                <a:solidFill>
                  <a:srgbClr val="FFFFFF"/>
                </a:solidFill>
              </a:rPr>
              <a:t/>
            </a:r>
            <a:br>
              <a:rPr lang="en-US" altLang="ja-JP" sz="3600" b="1" dirty="0" smtClean="0">
                <a:solidFill>
                  <a:srgbClr val="FFFFFF"/>
                </a:solidFill>
              </a:rPr>
            </a:br>
            <a:r>
              <a:rPr lang="en-US" altLang="ja-JP" sz="3600" b="1" dirty="0" smtClean="0">
                <a:solidFill>
                  <a:srgbClr val="FFFFFF"/>
                </a:solidFill>
              </a:rPr>
              <a:t>પીતર</a:t>
            </a:r>
            <a:r>
              <a:rPr lang="en-US" altLang="en-US" sz="3600" b="1" dirty="0" smtClean="0">
                <a:solidFill>
                  <a:srgbClr val="FFFFFF"/>
                </a:solidFill>
              </a:rPr>
              <a:t> :</a:t>
            </a:r>
            <a:r>
              <a:rPr lang="en-US" altLang="ja-JP" sz="3600" b="1" dirty="0" smtClean="0">
                <a:solidFill>
                  <a:srgbClr val="FFFFFF"/>
                </a:solidFill>
              </a:rPr>
              <a:t> </a:t>
            </a:r>
            <a:br>
              <a:rPr lang="en-US" altLang="ja-JP" sz="3600" b="1" dirty="0" smtClean="0">
                <a:solidFill>
                  <a:srgbClr val="FFFFFF"/>
                </a:solidFill>
              </a:rPr>
            </a:br>
            <a:r>
              <a:rPr lang="en-US" altLang="ja-JP" sz="3600" b="1" dirty="0" smtClean="0">
                <a:solidFill>
                  <a:srgbClr val="FFFFFF"/>
                </a:solidFill>
              </a:rPr>
              <a:t>“કુદી પડ્યો”</a:t>
            </a:r>
            <a:endParaRPr lang="en-US" altLang="en-US" sz="3600" dirty="0" smtClean="0">
              <a:solidFill>
                <a:schemeClr val="bg1"/>
              </a:solidFill>
            </a:endParaRPr>
          </a:p>
        </p:txBody>
      </p:sp>
      <p:pic>
        <p:nvPicPr>
          <p:cNvPr id="155651" name="Picture 3" descr="seigneur_d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2" y="914400"/>
            <a:ext cx="471963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15000"/>
            <a:ext cx="9144000" cy="9906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FFFF"/>
                </a:solidFill>
              </a:rPr>
              <a:t>What</a:t>
            </a:r>
            <a:r>
              <a:rPr lang="fr-FR" altLang="ja-JP" b="1" dirty="0">
                <a:solidFill>
                  <a:srgbClr val="FFFFFF"/>
                </a:solidFill>
              </a:rPr>
              <a:t>'</a:t>
            </a:r>
            <a:r>
              <a:rPr lang="en-US" altLang="en-US" b="1" dirty="0">
                <a:solidFill>
                  <a:srgbClr val="FFFFFF"/>
                </a:solidFill>
              </a:rPr>
              <a:t>s the point of this miracle</a:t>
            </a:r>
            <a:r>
              <a:rPr lang="en-US" altLang="en-US" b="1" dirty="0" smtClean="0">
                <a:solidFill>
                  <a:srgbClr val="FFFFFF"/>
                </a:solidFill>
              </a:rPr>
              <a:t>?</a:t>
            </a:r>
            <a:r>
              <a:rPr lang="en-US" altLang="en-US" b="1" dirty="0">
                <a:solidFill>
                  <a:srgbClr val="FFFFFF"/>
                </a:solidFill>
              </a:rPr>
              <a:t/>
            </a:r>
            <a:br>
              <a:rPr lang="en-US" altLang="en-US" b="1" dirty="0">
                <a:solidFill>
                  <a:srgbClr val="FFFFFF"/>
                </a:solidFill>
              </a:rPr>
            </a:br>
            <a:r>
              <a:rPr lang="en-US" altLang="en-US" b="1" dirty="0" smtClean="0">
                <a:solidFill>
                  <a:srgbClr val="FFFFFF"/>
                </a:solidFill>
              </a:rPr>
              <a:t>આ ચમત્કારનો અર્થ શું ?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  <p:pic>
        <p:nvPicPr>
          <p:cNvPr id="157699" name="Picture 4" descr="le_seigne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3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393" name="Rectangle 17"/>
          <p:cNvSpPr>
            <a:spLocks noChangeArrowheads="1"/>
          </p:cNvSpPr>
          <p:nvPr/>
        </p:nvSpPr>
        <p:spPr bwMode="auto">
          <a:xfrm>
            <a:off x="79525" y="1194657"/>
            <a:ext cx="4343400" cy="4495800"/>
          </a:xfrm>
          <a:prstGeom prst="rect">
            <a:avLst/>
          </a:prstGeom>
          <a:solidFill>
            <a:schemeClr val="tx2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93394" name="Rectangle 18"/>
          <p:cNvSpPr>
            <a:spLocks noChangeArrowheads="1"/>
          </p:cNvSpPr>
          <p:nvPr/>
        </p:nvSpPr>
        <p:spPr bwMode="auto">
          <a:xfrm>
            <a:off x="4648200" y="1201738"/>
            <a:ext cx="4343400" cy="4495800"/>
          </a:xfrm>
          <a:prstGeom prst="rect">
            <a:avLst/>
          </a:prstGeom>
          <a:solidFill>
            <a:schemeClr val="tx2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933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2000"/>
          </a:xfrm>
          <a:effectLst>
            <a:outerShdw blurRad="63500" dist="35921" dir="2700000" algn="ctr" rotWithShape="0">
              <a:schemeClr val="bg1">
                <a:alpha val="74997"/>
              </a:schemeClr>
            </a:outerShdw>
          </a:effectLst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C000"/>
                </a:solidFill>
              </a:rPr>
              <a:t>Fish Déjà Vu</a:t>
            </a:r>
          </a:p>
        </p:txBody>
      </p:sp>
      <p:sp>
        <p:nvSpPr>
          <p:cNvPr id="189338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609600"/>
            <a:ext cx="9144000" cy="533400"/>
          </a:xfrm>
          <a:effectLst>
            <a:outerShdw blurRad="63500" dist="35921" dir="2700000" algn="ctr" rotWithShape="0">
              <a:schemeClr val="bg1">
                <a:alpha val="74997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solidFill>
                  <a:srgbClr val="00B0F0"/>
                </a:solidFill>
                <a:ea typeface="+mn-ea"/>
                <a:cs typeface="+mn-cs"/>
              </a:rPr>
              <a:t>Is John alluding to the earlier account?</a:t>
            </a:r>
          </a:p>
        </p:txBody>
      </p:sp>
      <p:sp>
        <p:nvSpPr>
          <p:cNvPr id="1893382" name="Text Box 6"/>
          <p:cNvSpPr txBox="1">
            <a:spLocks noChangeArrowheads="1"/>
          </p:cNvSpPr>
          <p:nvPr/>
        </p:nvSpPr>
        <p:spPr bwMode="auto">
          <a:xfrm>
            <a:off x="0" y="1284330"/>
            <a:ext cx="44196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u="sng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Luke 5:1-11</a:t>
            </a:r>
          </a:p>
        </p:txBody>
      </p:sp>
      <p:sp>
        <p:nvSpPr>
          <p:cNvPr id="1893383" name="Text Box 7"/>
          <p:cNvSpPr txBox="1">
            <a:spLocks noChangeArrowheads="1"/>
          </p:cNvSpPr>
          <p:nvPr/>
        </p:nvSpPr>
        <p:spPr bwMode="auto">
          <a:xfrm>
            <a:off x="4572000" y="1125538"/>
            <a:ext cx="45720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u="sng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John 21:1-14</a:t>
            </a:r>
          </a:p>
        </p:txBody>
      </p:sp>
      <p:sp>
        <p:nvSpPr>
          <p:cNvPr id="1893384" name="Text Box 8"/>
          <p:cNvSpPr txBox="1">
            <a:spLocks noChangeArrowheads="1"/>
          </p:cNvSpPr>
          <p:nvPr/>
        </p:nvSpPr>
        <p:spPr bwMode="auto">
          <a:xfrm>
            <a:off x="0" y="2132856"/>
            <a:ext cx="44196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Calling તેડું</a:t>
            </a:r>
            <a:endParaRPr lang="en-US" sz="4000" b="1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93385" name="Text Box 9"/>
          <p:cNvSpPr txBox="1">
            <a:spLocks noChangeArrowheads="1"/>
          </p:cNvSpPr>
          <p:nvPr/>
        </p:nvSpPr>
        <p:spPr bwMode="auto">
          <a:xfrm>
            <a:off x="4572000" y="2039938"/>
            <a:ext cx="4572000" cy="107721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Reinstatement પ્રસ્થાપિત</a:t>
            </a:r>
            <a:endParaRPr lang="en-US" sz="4000" b="1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93386" name="Text Box 10"/>
          <p:cNvSpPr txBox="1">
            <a:spLocks noChangeArrowheads="1"/>
          </p:cNvSpPr>
          <p:nvPr/>
        </p:nvSpPr>
        <p:spPr bwMode="auto">
          <a:xfrm>
            <a:off x="0" y="2954338"/>
            <a:ext cx="4419600" cy="83099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Jesus in 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boat </a:t>
            </a:r>
          </a:p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ઈસુ હોડીમાં હતા</a:t>
            </a:r>
            <a:endParaRPr lang="en-US" b="1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93387" name="Text Box 11"/>
          <p:cNvSpPr txBox="1">
            <a:spLocks noChangeArrowheads="1"/>
          </p:cNvSpPr>
          <p:nvPr/>
        </p:nvSpPr>
        <p:spPr bwMode="auto">
          <a:xfrm>
            <a:off x="4572000" y="3030051"/>
            <a:ext cx="4572000" cy="83099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Jesus on 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shore </a:t>
            </a:r>
          </a:p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ઈસુ કિનારા પર હતા</a:t>
            </a:r>
            <a:endParaRPr lang="en-US" b="1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93388" name="Text Box 12"/>
          <p:cNvSpPr txBox="1">
            <a:spLocks noChangeArrowheads="1"/>
          </p:cNvSpPr>
          <p:nvPr/>
        </p:nvSpPr>
        <p:spPr bwMode="auto">
          <a:xfrm>
            <a:off x="0" y="3868738"/>
            <a:ext cx="4419600" cy="83099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ja-JP" altLang="en-US" b="1" dirty="0">
                <a:solidFill>
                  <a:schemeClr val="bg1"/>
                </a:solidFill>
              </a:rPr>
              <a:t>“</a:t>
            </a:r>
            <a:r>
              <a:rPr lang="en-US" altLang="ja-JP" b="1" dirty="0">
                <a:solidFill>
                  <a:schemeClr val="bg1"/>
                </a:solidFill>
              </a:rPr>
              <a:t>Follow me</a:t>
            </a:r>
            <a:r>
              <a:rPr lang="ja-JP" altLang="en-US" b="1" dirty="0" smtClean="0">
                <a:solidFill>
                  <a:schemeClr val="bg1"/>
                </a:solidFill>
              </a:rPr>
              <a:t>” </a:t>
            </a:r>
            <a:endParaRPr lang="en-US" altLang="ja-JP" b="1" dirty="0" smtClean="0">
              <a:solidFill>
                <a:schemeClr val="bg1"/>
              </a:solidFill>
            </a:endParaRPr>
          </a:p>
          <a:p>
            <a:pPr algn="ctr"/>
            <a:r>
              <a:rPr lang="en-US" altLang="ja-JP" b="1" dirty="0" smtClean="0">
                <a:solidFill>
                  <a:schemeClr val="bg1"/>
                </a:solidFill>
              </a:rPr>
              <a:t>મારી પાછળ ચાલ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1893389" name="Text Box 13"/>
          <p:cNvSpPr txBox="1">
            <a:spLocks noChangeArrowheads="1"/>
          </p:cNvSpPr>
          <p:nvPr/>
        </p:nvSpPr>
        <p:spPr bwMode="auto">
          <a:xfrm>
            <a:off x="4572000" y="3975447"/>
            <a:ext cx="4572000" cy="83099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ja-JP" altLang="en-US" b="1" dirty="0">
                <a:solidFill>
                  <a:schemeClr val="bg1"/>
                </a:solidFill>
              </a:rPr>
              <a:t>“</a:t>
            </a:r>
            <a:r>
              <a:rPr lang="en-US" altLang="ja-JP" b="1" dirty="0">
                <a:solidFill>
                  <a:schemeClr val="bg1"/>
                </a:solidFill>
              </a:rPr>
              <a:t>Feed my lambs</a:t>
            </a:r>
            <a:r>
              <a:rPr lang="ja-JP" altLang="en-US" b="1" dirty="0" smtClean="0">
                <a:solidFill>
                  <a:schemeClr val="bg1"/>
                </a:solidFill>
              </a:rPr>
              <a:t>” </a:t>
            </a:r>
            <a:endParaRPr lang="en-US" altLang="ja-JP" b="1" dirty="0" smtClean="0">
              <a:solidFill>
                <a:schemeClr val="bg1"/>
              </a:solidFill>
            </a:endParaRPr>
          </a:p>
          <a:p>
            <a:pPr algn="ctr"/>
            <a:r>
              <a:rPr lang="en-US" altLang="ja-JP" b="1" dirty="0" smtClean="0">
                <a:solidFill>
                  <a:schemeClr val="bg1"/>
                </a:solidFill>
              </a:rPr>
              <a:t>મારા ઘેટા પાળ</a:t>
            </a:r>
            <a:endParaRPr lang="en-US" altLang="en-US" sz="4000" b="1" dirty="0">
              <a:solidFill>
                <a:schemeClr val="bg1"/>
              </a:solidFill>
            </a:endParaRPr>
          </a:p>
        </p:txBody>
      </p:sp>
      <p:sp>
        <p:nvSpPr>
          <p:cNvPr id="1893390" name="Text Box 14"/>
          <p:cNvSpPr txBox="1">
            <a:spLocks noChangeArrowheads="1"/>
          </p:cNvSpPr>
          <p:nvPr/>
        </p:nvSpPr>
        <p:spPr bwMode="auto">
          <a:xfrm>
            <a:off x="0" y="4783138"/>
            <a:ext cx="44196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Evangelize સુવાર્તા</a:t>
            </a:r>
            <a:endParaRPr lang="en-US" sz="4000" b="1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93391" name="Text Box 15"/>
          <p:cNvSpPr txBox="1">
            <a:spLocks noChangeArrowheads="1"/>
          </p:cNvSpPr>
          <p:nvPr/>
        </p:nvSpPr>
        <p:spPr bwMode="auto">
          <a:xfrm>
            <a:off x="4572000" y="4783138"/>
            <a:ext cx="45720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Shepherd પાળક</a:t>
            </a:r>
            <a:endParaRPr lang="en-US" sz="4000" b="1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93392" name="Text Box 16"/>
          <p:cNvSpPr txBox="1">
            <a:spLocks noChangeArrowheads="1"/>
          </p:cNvSpPr>
          <p:nvPr/>
        </p:nvSpPr>
        <p:spPr bwMode="auto">
          <a:xfrm>
            <a:off x="76200" y="5797713"/>
            <a:ext cx="8878888" cy="101566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dist="35921" dir="2700000" algn="ctr" rotWithShape="0">
              <a:schemeClr val="bg1">
                <a:alpha val="74997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b="1" i="1" dirty="0" smtClean="0">
                <a:solidFill>
                  <a:schemeClr val="accent2"/>
                </a:solidFill>
              </a:rPr>
              <a:t>Jesus‘ </a:t>
            </a:r>
            <a:r>
              <a:rPr lang="en-US" altLang="en-US" sz="2000" b="1" i="1" dirty="0">
                <a:solidFill>
                  <a:schemeClr val="accent2"/>
                </a:solidFill>
              </a:rPr>
              <a:t>Message Repeated: </a:t>
            </a:r>
            <a:r>
              <a:rPr lang="ja-JP" altLang="en-US" sz="2000" b="1" i="1" dirty="0">
                <a:solidFill>
                  <a:schemeClr val="accent2"/>
                </a:solidFill>
              </a:rPr>
              <a:t>“</a:t>
            </a:r>
            <a:r>
              <a:rPr lang="en-US" altLang="ja-JP" sz="2000" b="1" i="1" dirty="0">
                <a:solidFill>
                  <a:schemeClr val="accent2"/>
                </a:solidFill>
              </a:rPr>
              <a:t>You need me to be truly competent!</a:t>
            </a:r>
            <a:r>
              <a:rPr lang="ja-JP" altLang="en-US" sz="2000" b="1" i="1" dirty="0" smtClean="0">
                <a:solidFill>
                  <a:schemeClr val="accent2"/>
                </a:solidFill>
              </a:rPr>
              <a:t>” </a:t>
            </a:r>
            <a:endParaRPr lang="en-US" altLang="ja-JP" sz="2000" b="1" i="1" dirty="0" smtClean="0">
              <a:solidFill>
                <a:schemeClr val="accent2"/>
              </a:solidFill>
            </a:endParaRPr>
          </a:p>
          <a:p>
            <a:pPr algn="ctr"/>
            <a:endParaRPr lang="en-US" altLang="ja-JP" sz="2000" b="1" i="1" dirty="0" smtClean="0">
              <a:solidFill>
                <a:schemeClr val="accent2"/>
              </a:solidFill>
            </a:endParaRPr>
          </a:p>
          <a:p>
            <a:pPr algn="ctr"/>
            <a:r>
              <a:rPr lang="en-US" altLang="ja-JP" sz="2000" b="1" i="1" dirty="0" smtClean="0">
                <a:solidFill>
                  <a:schemeClr val="accent2"/>
                </a:solidFill>
              </a:rPr>
              <a:t>ઇસુના સંદેશાનું પુનરાવર્તન – “સક્ષમ / કાબેલ થવા માટે આપણને ઇસુની જરૂર છે “</a:t>
            </a:r>
            <a:endParaRPr lang="en-US" altLang="en-US" sz="2000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598877"/>
      </p:ext>
    </p:extLst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3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3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93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3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93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3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93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3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93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3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93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3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93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3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93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3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93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3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93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3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93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3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93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3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93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3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93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3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93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3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93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3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93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3393" grpId="0" animBg="1"/>
      <p:bldP spid="1893394" grpId="0" animBg="1"/>
      <p:bldP spid="1893382" grpId="0" build="p" autoUpdateAnimBg="0"/>
      <p:bldP spid="1893383" grpId="0" build="p" autoUpdateAnimBg="0"/>
      <p:bldP spid="1893384" grpId="0" build="p" autoUpdateAnimBg="0"/>
      <p:bldP spid="1893385" grpId="0" build="p" autoUpdateAnimBg="0"/>
      <p:bldP spid="1893386" grpId="0" build="p" autoUpdateAnimBg="0"/>
      <p:bldP spid="1893387" grpId="0" build="p" autoUpdateAnimBg="0"/>
      <p:bldP spid="1893388" grpId="0" build="p" autoUpdateAnimBg="0"/>
      <p:bldP spid="1893389" grpId="0" build="p" autoUpdateAnimBg="0"/>
      <p:bldP spid="1893390" grpId="0" build="p" autoUpdateAnimBg="0"/>
      <p:bldP spid="1893391" grpId="0" build="p" autoUpdateAnimBg="0"/>
      <p:bldP spid="1893392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 descr="masterpie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8681"/>
            <a:ext cx="9112250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993776"/>
          </a:xfrm>
          <a:solidFill>
            <a:schemeClr val="tx1"/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bg1"/>
                </a:solidFill>
                <a:ea typeface="+mj-ea"/>
                <a:cs typeface="+mj-cs"/>
              </a:rPr>
              <a:t>What's your area of </a:t>
            </a:r>
            <a:r>
              <a:rPr lang="en-US" b="1" dirty="0" smtClean="0">
                <a:solidFill>
                  <a:srgbClr val="FFFF00"/>
                </a:solidFill>
                <a:ea typeface="+mj-ea"/>
                <a:cs typeface="+mj-cs"/>
              </a:rPr>
              <a:t>competence</a:t>
            </a:r>
            <a:r>
              <a:rPr lang="en-US" b="1" dirty="0" smtClean="0">
                <a:solidFill>
                  <a:schemeClr val="bg1"/>
                </a:solidFill>
                <a:ea typeface="+mj-ea"/>
                <a:cs typeface="+mj-cs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-27739" y="6088559"/>
            <a:ext cx="98563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તમારી </a:t>
            </a:r>
            <a:r>
              <a:rPr lang="en-US" sz="4000" b="1" dirty="0" smtClean="0">
                <a:solidFill>
                  <a:srgbClr val="FFFF00"/>
                </a:solidFill>
              </a:rPr>
              <a:t>કાબેલિયત/સક્ષમતા</a:t>
            </a:r>
            <a:r>
              <a:rPr lang="en-US" sz="4000" b="1" dirty="0" smtClean="0">
                <a:solidFill>
                  <a:schemeClr val="bg1"/>
                </a:solidFill>
              </a:rPr>
              <a:t> કઇ બાબતમાં છે?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1" descr="nets of fisherm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" y="1268760"/>
            <a:ext cx="9013756" cy="406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7384"/>
            <a:ext cx="9144000" cy="1268413"/>
          </a:xfrm>
        </p:spPr>
        <p:txBody>
          <a:bodyPr/>
          <a:lstStyle/>
          <a:p>
            <a:pPr eaLnBrk="1" hangingPunct="1"/>
            <a:r>
              <a:rPr lang="en-US" altLang="ja-JP" sz="4000" b="1" dirty="0">
                <a:solidFill>
                  <a:srgbClr val="FFFFFF"/>
                </a:solidFill>
              </a:rPr>
              <a:t>Do you admit </a:t>
            </a:r>
            <a:r>
              <a:rPr lang="en-US" altLang="ja-JP" sz="4000" b="1" dirty="0" smtClean="0">
                <a:solidFill>
                  <a:srgbClr val="FFFFFF"/>
                </a:solidFill>
              </a:rPr>
              <a:t>that you </a:t>
            </a:r>
            <a:r>
              <a:rPr lang="en-US" altLang="ja-JP" sz="4000" b="1" dirty="0">
                <a:solidFill>
                  <a:srgbClr val="FFFFFF"/>
                </a:solidFill>
              </a:rPr>
              <a:t>need Christ </a:t>
            </a:r>
            <a:r>
              <a:rPr lang="en-US" altLang="ja-JP" sz="4000" b="1" dirty="0">
                <a:solidFill>
                  <a:srgbClr val="FFFF00"/>
                </a:solidFill>
              </a:rPr>
              <a:t>even in your area of competence</a:t>
            </a:r>
            <a:r>
              <a:rPr lang="en-US" altLang="ja-JP" sz="4000" b="1" dirty="0" smtClean="0">
                <a:solidFill>
                  <a:srgbClr val="FFFF00"/>
                </a:solidFill>
              </a:rPr>
              <a:t>?</a:t>
            </a:r>
            <a:r>
              <a:rPr lang="en-US" altLang="ja-JP" sz="4000" b="1" dirty="0">
                <a:solidFill>
                  <a:srgbClr val="FFFF00"/>
                </a:solidFill>
              </a:rPr>
              <a:t> </a:t>
            </a:r>
            <a:endParaRPr lang="en-US" altLang="en-US" sz="4000" dirty="0" smtClean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5445224"/>
            <a:ext cx="88569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4000" b="1" dirty="0">
                <a:solidFill>
                  <a:schemeClr val="bg1"/>
                </a:solidFill>
              </a:rPr>
              <a:t>શું તમે સ્વિકારો છો કે </a:t>
            </a:r>
            <a:r>
              <a:rPr lang="en-US" altLang="ja-JP" sz="4000" b="1" dirty="0" smtClean="0">
                <a:solidFill>
                  <a:srgbClr val="FFFF00"/>
                </a:solidFill>
              </a:rPr>
              <a:t>કાબેલિયત </a:t>
            </a:r>
            <a:r>
              <a:rPr lang="en-US" altLang="ja-JP" sz="4000" b="1" dirty="0">
                <a:solidFill>
                  <a:srgbClr val="FFFF00"/>
                </a:solidFill>
              </a:rPr>
              <a:t>હોવા છતા તમા</a:t>
            </a:r>
            <a:r>
              <a:rPr lang="gu-IN" altLang="ja-JP" sz="4000" b="1" dirty="0">
                <a:solidFill>
                  <a:srgbClr val="FFFF00"/>
                </a:solidFill>
              </a:rPr>
              <a:t>રે ઇસુની જરૂર </a:t>
            </a:r>
            <a:r>
              <a:rPr lang="gu-IN" altLang="ja-JP" sz="4000" b="1" dirty="0" smtClean="0">
                <a:solidFill>
                  <a:srgbClr val="FFFF00"/>
                </a:solidFill>
              </a:rPr>
              <a:t>છે? 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 descr="leave nets behind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73434"/>
            <a:ext cx="8229600" cy="4162474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+mj-ea"/>
                <a:cs typeface="+mj-cs"/>
              </a:rPr>
              <a:t>I.	Admit you need Christ even where you feel </a:t>
            </a:r>
            <a:r>
              <a:rPr lang="en-US" sz="48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+mj-ea"/>
                <a:cs typeface="+mj-cs"/>
              </a:rPr>
              <a:t>competent</a:t>
            </a:r>
            <a:r>
              <a:rPr lang="en-US" sz="48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+mj-ea"/>
                <a:cs typeface="+mj-cs"/>
              </a:rPr>
              <a:t> (21:1-14).</a:t>
            </a:r>
          </a:p>
        </p:txBody>
      </p:sp>
      <p:sp>
        <p:nvSpPr>
          <p:cNvPr id="3" name="Rectangle 2"/>
          <p:cNvSpPr/>
          <p:nvPr/>
        </p:nvSpPr>
        <p:spPr>
          <a:xfrm>
            <a:off x="611560" y="4073004"/>
            <a:ext cx="80752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૧. </a:t>
            </a:r>
            <a:r>
              <a:rPr lang="en-US" sz="54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સક્ષમ/કાબેલ</a:t>
            </a:r>
            <a:r>
              <a:rPr lang="en-US" sz="54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હોવા છતાં તમારે ઇશ્વરની જરુર છે તેમ સ્વીકારો</a:t>
            </a:r>
            <a:r>
              <a:rPr lang="en-US" sz="54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54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(૨૧:૧-૧૪).</a:t>
            </a:r>
            <a:endParaRPr lang="en-US" sz="54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67544" y="-1611560"/>
            <a:ext cx="8229600" cy="100811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altLang="ja-JP" sz="4800" b="1" dirty="0">
                <a:solidFill>
                  <a:srgbClr val="FFFFFF"/>
                </a:solidFill>
                <a:effectLst/>
              </a:rPr>
              <a:t>યોહાન </a:t>
            </a:r>
            <a:r>
              <a:rPr lang="en-US" sz="5400" b="1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+mn-cs"/>
              </a:rPr>
              <a:t>૨૧</a:t>
            </a:r>
            <a:endParaRPr lang="en-US" sz="4800" b="1" dirty="0" smtClean="0">
              <a:solidFill>
                <a:srgbClr val="FFFFFF"/>
              </a:solidFill>
              <a:effectLst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6763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 descr="helpinghand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8" y="149225"/>
            <a:ext cx="4341812" cy="673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782"/>
            <a:ext cx="8229600" cy="4162474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+mj-ea"/>
                <a:cs typeface="+mj-cs"/>
              </a:rPr>
              <a:t>II.	Show your love for Christ by loving </a:t>
            </a:r>
            <a:r>
              <a:rPr lang="en-US" sz="54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+mj-ea"/>
                <a:cs typeface="+mj-cs"/>
              </a:rPr>
              <a:t>people</a:t>
            </a:r>
            <a:r>
              <a:rPr lang="en-US" sz="54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+mj-ea"/>
                <a:cs typeface="+mj-cs"/>
              </a:rPr>
              <a:t> (21:15-17).</a:t>
            </a:r>
            <a:br>
              <a:rPr lang="en-US" sz="54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+mj-ea"/>
                <a:cs typeface="+mj-cs"/>
              </a:rPr>
            </a:br>
            <a:r>
              <a:rPr lang="en-US" sz="54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+mj-ea"/>
                <a:cs typeface="+mj-cs"/>
              </a:rPr>
              <a:t/>
            </a:r>
            <a:br>
              <a:rPr lang="en-US" sz="54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+mj-ea"/>
                <a:cs typeface="+mj-cs"/>
              </a:rPr>
            </a:br>
            <a:r>
              <a:rPr lang="en-US" sz="54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+mj-ea"/>
                <a:cs typeface="+mj-cs"/>
              </a:rPr>
              <a:t>૨. તમારો ખ્રિસ્ત પ્રત્યેનો પ્રેમ, બીજા </a:t>
            </a:r>
            <a:r>
              <a:rPr lang="en-US" sz="54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+mj-ea"/>
                <a:cs typeface="+mj-cs"/>
              </a:rPr>
              <a:t>લોકો</a:t>
            </a:r>
            <a:r>
              <a:rPr lang="en-US" sz="54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+mj-ea"/>
                <a:cs typeface="+mj-cs"/>
              </a:rPr>
              <a:t>ને પ્રેમ કરીને</a:t>
            </a:r>
            <a:r>
              <a:rPr lang="en-US" sz="5400" b="1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+mj-ea"/>
                <a:cs typeface="+mj-cs"/>
              </a:rPr>
              <a:t> </a:t>
            </a:r>
            <a:r>
              <a:rPr lang="en-US" sz="54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+mj-ea"/>
                <a:cs typeface="+mj-cs"/>
              </a:rPr>
              <a:t>દર્શાવો ( ૨૧</a:t>
            </a:r>
            <a:r>
              <a:rPr lang="en-US" sz="54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:</a:t>
            </a:r>
            <a:r>
              <a:rPr lang="en-US" sz="54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+mj-ea"/>
                <a:cs typeface="+mj-cs"/>
              </a:rPr>
              <a:t>૧૫-૧૭)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itle 1"/>
          <p:cNvSpPr>
            <a:spLocks noGrp="1"/>
          </p:cNvSpPr>
          <p:nvPr>
            <p:ph type="title"/>
          </p:nvPr>
        </p:nvSpPr>
        <p:spPr>
          <a:xfrm>
            <a:off x="467544" y="235800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6600" dirty="0" smtClean="0">
                <a:solidFill>
                  <a:srgbClr val="FFFFFF"/>
                </a:solidFill>
              </a:rPr>
              <a:t>One day at …</a:t>
            </a:r>
            <a:br>
              <a:rPr lang="en-US" altLang="en-US" sz="6600" dirty="0" smtClean="0">
                <a:solidFill>
                  <a:srgbClr val="FFFFFF"/>
                </a:solidFill>
              </a:rPr>
            </a:br>
            <a:r>
              <a:rPr lang="en-US" altLang="en-US" sz="6600" dirty="0">
                <a:solidFill>
                  <a:srgbClr val="FFFFFF"/>
                </a:solidFill>
              </a:rPr>
              <a:t/>
            </a:r>
            <a:br>
              <a:rPr lang="en-US" altLang="en-US" sz="6600" dirty="0">
                <a:solidFill>
                  <a:srgbClr val="FFFFFF"/>
                </a:solidFill>
              </a:rPr>
            </a:br>
            <a:r>
              <a:rPr lang="en-US" altLang="en-US" sz="6600" dirty="0" smtClean="0">
                <a:solidFill>
                  <a:srgbClr val="FFFFFF"/>
                </a:solidFill>
              </a:rPr>
              <a:t>એક દિવસની વાત છે…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24400" y="762000"/>
            <a:ext cx="4114800" cy="5791200"/>
          </a:xfrm>
          <a:effectLst>
            <a:outerShdw blurRad="63500" dist="35921" dir="2700000" algn="ctr" rotWithShape="0">
              <a:schemeClr val="bg1">
                <a:alpha val="74997"/>
              </a:schemeClr>
            </a:outerShdw>
          </a:effectLst>
        </p:spPr>
        <p:txBody>
          <a:bodyPr/>
          <a:lstStyle/>
          <a:p>
            <a:pPr eaLnBrk="1" hangingPunct="1"/>
            <a:r>
              <a:rPr lang="ja-JP" altLang="en-US" sz="4800" b="1" dirty="0" smtClean="0">
                <a:solidFill>
                  <a:schemeClr val="tx1"/>
                </a:solidFill>
              </a:rPr>
              <a:t>“</a:t>
            </a:r>
            <a:r>
              <a:rPr lang="en-US" altLang="ja-JP" sz="4800" b="1" dirty="0" smtClean="0">
                <a:solidFill>
                  <a:schemeClr val="tx1"/>
                </a:solidFill>
              </a:rPr>
              <a:t>Do you love me more than these?</a:t>
            </a:r>
            <a:r>
              <a:rPr lang="ja-JP" altLang="en-US" sz="4800" b="1" dirty="0" smtClean="0">
                <a:solidFill>
                  <a:schemeClr val="tx1"/>
                </a:solidFill>
              </a:rPr>
              <a:t>”</a:t>
            </a:r>
            <a:r>
              <a:rPr lang="en-US" altLang="ja-JP" sz="4800" b="1" dirty="0" smtClean="0">
                <a:solidFill>
                  <a:schemeClr val="tx1"/>
                </a:solidFill>
              </a:rPr>
              <a:t/>
            </a:r>
            <a:br>
              <a:rPr lang="en-US" altLang="ja-JP" sz="4800" b="1" dirty="0" smtClean="0">
                <a:solidFill>
                  <a:schemeClr val="tx1"/>
                </a:solidFill>
              </a:rPr>
            </a:br>
            <a:r>
              <a:rPr lang="en-US" altLang="ja-JP" sz="4800" b="1" dirty="0">
                <a:solidFill>
                  <a:schemeClr val="tx1"/>
                </a:solidFill>
              </a:rPr>
              <a:t/>
            </a:r>
            <a:br>
              <a:rPr lang="en-US" altLang="ja-JP" sz="4800" b="1" dirty="0">
                <a:solidFill>
                  <a:schemeClr val="tx1"/>
                </a:solidFill>
              </a:rPr>
            </a:br>
            <a:r>
              <a:rPr lang="en-US" altLang="ja-JP" sz="4800" b="1" dirty="0" smtClean="0">
                <a:solidFill>
                  <a:schemeClr val="tx1"/>
                </a:solidFill>
              </a:rPr>
              <a:t>શું તમે મને આના કરતા વધારે પ્રેમ કરો છો ?</a:t>
            </a:r>
            <a:endParaRPr lang="en-US" altLang="en-US" sz="8000" dirty="0" smtClean="0">
              <a:solidFill>
                <a:schemeClr val="bg1"/>
              </a:solidFill>
            </a:endParaRPr>
          </a:p>
        </p:txBody>
      </p:sp>
      <p:sp>
        <p:nvSpPr>
          <p:cNvPr id="1751043" name="Rectangle 3"/>
          <p:cNvSpPr>
            <a:spLocks noChangeArrowheads="1"/>
          </p:cNvSpPr>
          <p:nvPr/>
        </p:nvSpPr>
        <p:spPr bwMode="auto">
          <a:xfrm>
            <a:off x="0" y="404664"/>
            <a:ext cx="4800600" cy="7572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3600" b="1" u="sng" dirty="0"/>
              <a:t>What are </a:t>
            </a:r>
            <a:r>
              <a:rPr lang="ja-JP" altLang="en-US" sz="3600" b="1" u="sng" dirty="0"/>
              <a:t>“</a:t>
            </a:r>
            <a:r>
              <a:rPr lang="en-US" altLang="ja-JP" sz="3600" b="1" i="1" u="sng" dirty="0"/>
              <a:t>these</a:t>
            </a:r>
            <a:r>
              <a:rPr lang="ja-JP" altLang="en-US" sz="3600" b="1" u="sng" dirty="0"/>
              <a:t>”</a:t>
            </a:r>
            <a:r>
              <a:rPr lang="en-US" altLang="ja-JP" sz="3600" b="1" u="sng" dirty="0" smtClean="0"/>
              <a:t>?</a:t>
            </a:r>
          </a:p>
          <a:p>
            <a:pPr algn="r" eaLnBrk="1" hangingPunct="1"/>
            <a:r>
              <a:rPr lang="en-US" altLang="ja-JP" sz="3600" b="1" u="sng" dirty="0" err="1" smtClean="0"/>
              <a:t>શાના</a:t>
            </a:r>
            <a:r>
              <a:rPr lang="en-US" altLang="ja-JP" sz="3600" b="1" u="sng" dirty="0" smtClean="0"/>
              <a:t> કરતા વધારે ?</a:t>
            </a:r>
            <a:r>
              <a:rPr lang="en-US" altLang="en-US" sz="3600" b="1" u="sng" dirty="0" err="1" smtClean="0">
                <a:solidFill>
                  <a:schemeClr val="bg1"/>
                </a:solidFill>
              </a:rPr>
              <a:t>સ્</a:t>
            </a:r>
            <a:endParaRPr lang="en-US" altLang="en-US" sz="6000" u="sng" dirty="0">
              <a:solidFill>
                <a:schemeClr val="bg1"/>
              </a:solidFill>
            </a:endParaRPr>
          </a:p>
        </p:txBody>
      </p:sp>
      <p:sp>
        <p:nvSpPr>
          <p:cNvPr id="1751044" name="Rectangle 4"/>
          <p:cNvSpPr>
            <a:spLocks noChangeArrowheads="1"/>
          </p:cNvSpPr>
          <p:nvPr/>
        </p:nvSpPr>
        <p:spPr bwMode="auto">
          <a:xfrm>
            <a:off x="228600" y="1340768"/>
            <a:ext cx="4630738" cy="5105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38138" indent="-338138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ja-JP" altLang="en-US" sz="2600" b="1" dirty="0"/>
              <a:t>“</a:t>
            </a:r>
            <a:r>
              <a:rPr lang="en-US" altLang="ja-JP" sz="2600" b="1" dirty="0"/>
              <a:t>Do you love me more than </a:t>
            </a:r>
            <a:r>
              <a:rPr lang="en-US" altLang="ja-JP" sz="2600" b="1" i="1" dirty="0">
                <a:solidFill>
                  <a:schemeClr val="bg2"/>
                </a:solidFill>
              </a:rPr>
              <a:t>you love fishing</a:t>
            </a:r>
            <a:r>
              <a:rPr lang="en-US" altLang="ja-JP" sz="2600" b="1" dirty="0"/>
              <a:t>?</a:t>
            </a:r>
            <a:r>
              <a:rPr lang="ja-JP" altLang="en-US" sz="2600" b="1" dirty="0"/>
              <a:t>”</a:t>
            </a:r>
            <a:endParaRPr lang="en-US" altLang="ja-JP" sz="2600" b="1" dirty="0"/>
          </a:p>
          <a:p>
            <a:pPr eaLnBrk="1" hangingPunct="1">
              <a:buFontTx/>
              <a:buChar char="•"/>
            </a:pPr>
            <a:r>
              <a:rPr lang="en-US" altLang="ja-JP" sz="2600" b="1" dirty="0" smtClean="0"/>
              <a:t>માછલા </a:t>
            </a:r>
            <a:r>
              <a:rPr lang="en-US" altLang="ja-JP" sz="2600" b="1" dirty="0" err="1" smtClean="0"/>
              <a:t>પકડવા</a:t>
            </a:r>
            <a:r>
              <a:rPr lang="en-US" altLang="ja-JP" sz="2600" b="1" dirty="0" smtClean="0"/>
              <a:t> </a:t>
            </a:r>
            <a:r>
              <a:rPr lang="en-US" altLang="ja-JP" sz="2600" b="1" dirty="0" err="1" smtClean="0"/>
              <a:t>કરતાથી</a:t>
            </a:r>
            <a:r>
              <a:rPr lang="en-US" altLang="ja-JP" sz="2600" b="1" dirty="0" smtClean="0"/>
              <a:t> </a:t>
            </a:r>
            <a:endParaRPr lang="en-US" altLang="ja-JP" sz="2600" b="1" dirty="0"/>
          </a:p>
          <a:p>
            <a:pPr eaLnBrk="1" hangingPunct="1">
              <a:buFontTx/>
              <a:buChar char="•"/>
            </a:pPr>
            <a:r>
              <a:rPr lang="ja-JP" altLang="en-US" sz="2600" b="1" dirty="0"/>
              <a:t>“</a:t>
            </a:r>
            <a:r>
              <a:rPr lang="en-US" altLang="ja-JP" sz="2600" b="1" dirty="0"/>
              <a:t>Do you love me more than </a:t>
            </a:r>
            <a:r>
              <a:rPr lang="en-US" altLang="ja-JP" sz="2600" b="1" i="1" dirty="0">
                <a:solidFill>
                  <a:schemeClr val="bg2"/>
                </a:solidFill>
              </a:rPr>
              <a:t>you love these disciples</a:t>
            </a:r>
            <a:r>
              <a:rPr lang="en-US" altLang="ja-JP" sz="2600" b="1" dirty="0"/>
              <a:t>?</a:t>
            </a:r>
            <a:r>
              <a:rPr lang="ja-JP" altLang="en-US" sz="2600" b="1" dirty="0"/>
              <a:t>”</a:t>
            </a:r>
            <a:endParaRPr lang="en-US" altLang="ja-JP" sz="2600" b="1" dirty="0"/>
          </a:p>
          <a:p>
            <a:pPr eaLnBrk="1" hangingPunct="1">
              <a:buFontTx/>
              <a:buChar char="•"/>
            </a:pPr>
            <a:r>
              <a:rPr lang="en-US" altLang="ja-JP" sz="2600" b="1" dirty="0" smtClean="0"/>
              <a:t>આ </a:t>
            </a:r>
            <a:r>
              <a:rPr lang="en-US" altLang="ja-JP" sz="2600" b="1" dirty="0" err="1" smtClean="0"/>
              <a:t>શિષ્યોને</a:t>
            </a:r>
            <a:r>
              <a:rPr lang="en-US" altLang="ja-JP" sz="2600" b="1" dirty="0" smtClean="0"/>
              <a:t> પ્રેમ કરે છે તેના કરતા વધારે </a:t>
            </a:r>
            <a:endParaRPr lang="en-US" altLang="ja-JP" sz="2600" b="1" dirty="0"/>
          </a:p>
          <a:p>
            <a:pPr eaLnBrk="1" hangingPunct="1">
              <a:buFontTx/>
              <a:buChar char="•"/>
            </a:pPr>
            <a:r>
              <a:rPr lang="ja-JP" altLang="en-US" sz="2600" b="1" dirty="0"/>
              <a:t>“</a:t>
            </a:r>
            <a:r>
              <a:rPr lang="en-US" altLang="ja-JP" sz="2600" b="1" dirty="0"/>
              <a:t>Do you love me more than the rest of </a:t>
            </a:r>
            <a:r>
              <a:rPr lang="en-US" altLang="ja-JP" sz="2600" b="1" i="1" dirty="0">
                <a:solidFill>
                  <a:schemeClr val="bg2"/>
                </a:solidFill>
              </a:rPr>
              <a:t>these</a:t>
            </a:r>
            <a:r>
              <a:rPr lang="en-US" altLang="ja-JP" sz="2600" b="1" dirty="0"/>
              <a:t> </a:t>
            </a:r>
            <a:r>
              <a:rPr lang="en-US" altLang="ja-JP" sz="2600" b="1" i="1" dirty="0">
                <a:solidFill>
                  <a:schemeClr val="bg2"/>
                </a:solidFill>
              </a:rPr>
              <a:t>disciples love me</a:t>
            </a:r>
            <a:r>
              <a:rPr lang="en-US" altLang="ja-JP" sz="2600" b="1" dirty="0"/>
              <a:t>?</a:t>
            </a:r>
            <a:r>
              <a:rPr lang="ja-JP" altLang="en-US" sz="2600" b="1" dirty="0"/>
              <a:t>”</a:t>
            </a:r>
            <a:r>
              <a:rPr lang="en-US" altLang="ja-JP" sz="2600" b="1" dirty="0"/>
              <a:t> </a:t>
            </a:r>
            <a:endParaRPr lang="en-US" altLang="ja-JP" sz="2600" b="1" dirty="0" smtClean="0"/>
          </a:p>
          <a:p>
            <a:pPr eaLnBrk="1" hangingPunct="1">
              <a:buFontTx/>
              <a:buChar char="•"/>
            </a:pPr>
            <a:r>
              <a:rPr lang="en-US" altLang="ja-JP" sz="2600" b="1" dirty="0"/>
              <a:t>આ </a:t>
            </a:r>
            <a:r>
              <a:rPr lang="en-US" altLang="ja-JP" sz="2600" b="1" dirty="0" err="1"/>
              <a:t>શિષ્યોને</a:t>
            </a:r>
            <a:r>
              <a:rPr lang="en-US" altLang="ja-JP" sz="2600" b="1" dirty="0"/>
              <a:t> </a:t>
            </a:r>
            <a:r>
              <a:rPr lang="en-US" altLang="ja-JP" sz="2600" b="1" dirty="0" smtClean="0"/>
              <a:t>મને પ્રેમ </a:t>
            </a:r>
            <a:r>
              <a:rPr lang="en-US" altLang="ja-JP" sz="2600" b="1" dirty="0"/>
              <a:t>કરે છે </a:t>
            </a:r>
            <a:r>
              <a:rPr lang="en-US" altLang="ja-JP" sz="2600" b="1" dirty="0" err="1" smtClean="0"/>
              <a:t>તેઓના</a:t>
            </a:r>
            <a:r>
              <a:rPr lang="en-US" altLang="ja-JP" sz="2600" b="1" dirty="0" smtClean="0"/>
              <a:t> </a:t>
            </a:r>
            <a:r>
              <a:rPr lang="en-US" altLang="ja-JP" sz="2600" b="1" dirty="0"/>
              <a:t>કરતા વધારે </a:t>
            </a:r>
            <a:endParaRPr lang="en-US" altLang="en-US" sz="26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51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51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51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51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51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510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510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510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43" grpId="0" build="p" autoUpdateAnimBg="0"/>
      <p:bldP spid="1751044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9001" name="AutoShape 9"/>
          <p:cNvSpPr>
            <a:spLocks noChangeArrowheads="1"/>
          </p:cNvSpPr>
          <p:nvPr/>
        </p:nvSpPr>
        <p:spPr bwMode="auto">
          <a:xfrm>
            <a:off x="0" y="1981200"/>
            <a:ext cx="4648200" cy="4419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8F8F8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10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5300" y="5334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z="4800" b="1" dirty="0" smtClean="0"/>
              <a:t>Three Questions</a:t>
            </a:r>
            <a:br>
              <a:rPr lang="en-US" altLang="en-US" sz="4800" b="1" dirty="0" smtClean="0"/>
            </a:br>
            <a:r>
              <a:rPr lang="en-US" altLang="en-US" sz="4800" b="1" dirty="0" err="1" smtClean="0"/>
              <a:t>ત્રણ</a:t>
            </a:r>
            <a:r>
              <a:rPr lang="en-US" altLang="en-US" sz="4800" b="1" dirty="0" smtClean="0"/>
              <a:t> </a:t>
            </a:r>
            <a:r>
              <a:rPr lang="en-US" altLang="en-US" sz="4800" b="1" dirty="0" err="1" smtClean="0"/>
              <a:t>પ્રશ્નો</a:t>
            </a:r>
            <a:endParaRPr lang="en-US" altLang="en-US" dirty="0" smtClean="0">
              <a:solidFill>
                <a:schemeClr val="bg1"/>
              </a:solidFill>
            </a:endParaRPr>
          </a:p>
        </p:txBody>
      </p:sp>
      <p:sp>
        <p:nvSpPr>
          <p:cNvPr id="1748995" name="Text Box 3"/>
          <p:cNvSpPr txBox="1">
            <a:spLocks noChangeArrowheads="1"/>
          </p:cNvSpPr>
          <p:nvPr/>
        </p:nvSpPr>
        <p:spPr bwMode="auto">
          <a:xfrm>
            <a:off x="457200" y="2209800"/>
            <a:ext cx="4419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 b="1" dirty="0">
                <a:solidFill>
                  <a:srgbClr val="F8F8F8"/>
                </a:solidFill>
              </a:rPr>
              <a:t>Do you </a:t>
            </a:r>
            <a:r>
              <a:rPr lang="en-US" altLang="en-US" sz="3200" b="1" i="1" dirty="0">
                <a:solidFill>
                  <a:srgbClr val="F8F8F8"/>
                </a:solidFill>
              </a:rPr>
              <a:t>agape</a:t>
            </a:r>
            <a:r>
              <a:rPr lang="en-US" altLang="en-US" sz="3200" b="1" dirty="0">
                <a:solidFill>
                  <a:srgbClr val="F8F8F8"/>
                </a:solidFill>
              </a:rPr>
              <a:t> me</a:t>
            </a:r>
            <a:r>
              <a:rPr lang="en-US" altLang="en-US" sz="3200" b="1" dirty="0" smtClean="0">
                <a:solidFill>
                  <a:srgbClr val="F8F8F8"/>
                </a:solidFill>
              </a:rPr>
              <a:t>?</a:t>
            </a:r>
          </a:p>
          <a:p>
            <a:r>
              <a:rPr lang="en-US" altLang="en-US" sz="3200" b="1" dirty="0" smtClean="0">
                <a:solidFill>
                  <a:srgbClr val="F8F8F8"/>
                </a:solidFill>
              </a:rPr>
              <a:t>દૈવી પ્રેમ</a:t>
            </a:r>
            <a:endParaRPr lang="en-US" altLang="en-US" sz="3200" b="1" dirty="0">
              <a:solidFill>
                <a:srgbClr val="F8F8F8"/>
              </a:solidFill>
            </a:endParaRPr>
          </a:p>
        </p:txBody>
      </p:sp>
      <p:sp>
        <p:nvSpPr>
          <p:cNvPr id="1748996" name="Text Box 4"/>
          <p:cNvSpPr txBox="1">
            <a:spLocks noChangeArrowheads="1"/>
          </p:cNvSpPr>
          <p:nvPr/>
        </p:nvSpPr>
        <p:spPr bwMode="auto">
          <a:xfrm>
            <a:off x="5140325" y="2209800"/>
            <a:ext cx="3392488" cy="107721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8F8F8"/>
                </a:solidFill>
                <a:latin typeface="Arial" charset="0"/>
                <a:ea typeface="ＭＳ Ｐゴシック" charset="0"/>
                <a:cs typeface="ＭＳ Ｐゴシック" charset="0"/>
              </a:rPr>
              <a:t>I </a:t>
            </a:r>
            <a:r>
              <a:rPr lang="en-US" sz="3200" b="1" i="1" dirty="0" smtClean="0">
                <a:solidFill>
                  <a:srgbClr val="F8F8F8"/>
                </a:solidFill>
                <a:latin typeface="Arial" charset="0"/>
                <a:ea typeface="ＭＳ Ｐゴシック" charset="0"/>
                <a:cs typeface="ＭＳ Ｐゴシック" charset="0"/>
              </a:rPr>
              <a:t>phileo</a:t>
            </a:r>
            <a:r>
              <a:rPr lang="en-US" sz="3200" b="1" dirty="0" smtClean="0">
                <a:solidFill>
                  <a:srgbClr val="F8F8F8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dirty="0">
                <a:solidFill>
                  <a:srgbClr val="F8F8F8"/>
                </a:solidFill>
                <a:latin typeface="Arial" charset="0"/>
                <a:ea typeface="ＭＳ Ｐゴシック" charset="0"/>
                <a:cs typeface="ＭＳ Ｐゴシック" charset="0"/>
              </a:rPr>
              <a:t>you</a:t>
            </a:r>
            <a:r>
              <a:rPr lang="en-US" sz="3200" b="1" dirty="0" smtClean="0">
                <a:solidFill>
                  <a:srgbClr val="F8F8F8"/>
                </a:solidFill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r>
              <a:rPr lang="en-US" sz="3200" dirty="0"/>
              <a:t> </a:t>
            </a:r>
            <a:r>
              <a:rPr lang="en-US" sz="3200" b="1" dirty="0" smtClean="0"/>
              <a:t>મિત્રતાનો પ્રેમ</a:t>
            </a:r>
            <a:endParaRPr lang="en-US" sz="3200" b="1" dirty="0">
              <a:solidFill>
                <a:srgbClr val="F8F8F8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8997" name="Text Box 5"/>
          <p:cNvSpPr txBox="1">
            <a:spLocks noChangeArrowheads="1"/>
          </p:cNvSpPr>
          <p:nvPr/>
        </p:nvSpPr>
        <p:spPr bwMode="auto">
          <a:xfrm>
            <a:off x="457200" y="3124200"/>
            <a:ext cx="441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 b="1" dirty="0">
                <a:solidFill>
                  <a:srgbClr val="F8F8F8"/>
                </a:solidFill>
              </a:rPr>
              <a:t>Do you </a:t>
            </a:r>
            <a:r>
              <a:rPr lang="en-US" altLang="en-US" sz="3200" b="1" i="1" dirty="0">
                <a:solidFill>
                  <a:srgbClr val="F8F8F8"/>
                </a:solidFill>
              </a:rPr>
              <a:t>agape</a:t>
            </a:r>
            <a:r>
              <a:rPr lang="en-US" altLang="en-US" sz="3200" b="1" dirty="0">
                <a:solidFill>
                  <a:srgbClr val="F8F8F8"/>
                </a:solidFill>
              </a:rPr>
              <a:t> me?</a:t>
            </a:r>
          </a:p>
        </p:txBody>
      </p:sp>
      <p:sp>
        <p:nvSpPr>
          <p:cNvPr id="1748998" name="Text Box 6"/>
          <p:cNvSpPr txBox="1">
            <a:spLocks noChangeArrowheads="1"/>
          </p:cNvSpPr>
          <p:nvPr/>
        </p:nvSpPr>
        <p:spPr bwMode="auto">
          <a:xfrm>
            <a:off x="5140325" y="3124200"/>
            <a:ext cx="3392488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F8F8F8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i="1" dirty="0" smtClean="0">
                <a:solidFill>
                  <a:srgbClr val="F8F8F8"/>
                </a:solidFill>
                <a:latin typeface="Arial" charset="0"/>
                <a:ea typeface="ＭＳ Ｐゴシック" charset="0"/>
                <a:cs typeface="ＭＳ Ｐゴシック" charset="0"/>
              </a:rPr>
              <a:t>phileo</a:t>
            </a:r>
            <a:r>
              <a:rPr lang="en-US" sz="3200" b="1" dirty="0" smtClean="0">
                <a:solidFill>
                  <a:srgbClr val="F8F8F8"/>
                </a:solidFill>
                <a:latin typeface="Arial" charset="0"/>
                <a:ea typeface="ＭＳ Ｐゴシック" charset="0"/>
                <a:cs typeface="ＭＳ Ｐゴシック" charset="0"/>
              </a:rPr>
              <a:t> you.</a:t>
            </a:r>
            <a:endParaRPr lang="en-US" sz="3200" b="1" dirty="0">
              <a:solidFill>
                <a:srgbClr val="F8F8F8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8999" name="Text Box 7"/>
          <p:cNvSpPr txBox="1">
            <a:spLocks noChangeArrowheads="1"/>
          </p:cNvSpPr>
          <p:nvPr/>
        </p:nvSpPr>
        <p:spPr bwMode="auto">
          <a:xfrm>
            <a:off x="457200" y="4038600"/>
            <a:ext cx="441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 b="1" dirty="0">
                <a:solidFill>
                  <a:srgbClr val="F8F8F8"/>
                </a:solidFill>
              </a:rPr>
              <a:t>Do you </a:t>
            </a:r>
            <a:r>
              <a:rPr lang="en-US" altLang="en-US" sz="3200" b="1" i="1" dirty="0">
                <a:solidFill>
                  <a:srgbClr val="F8F8F8"/>
                </a:solidFill>
              </a:rPr>
              <a:t>phileo</a:t>
            </a:r>
            <a:r>
              <a:rPr lang="en-US" altLang="en-US" sz="3200" b="1" dirty="0">
                <a:solidFill>
                  <a:srgbClr val="F8F8F8"/>
                </a:solidFill>
              </a:rPr>
              <a:t> me?</a:t>
            </a:r>
          </a:p>
        </p:txBody>
      </p:sp>
      <p:sp>
        <p:nvSpPr>
          <p:cNvPr id="1749000" name="Text Box 8"/>
          <p:cNvSpPr txBox="1">
            <a:spLocks noChangeArrowheads="1"/>
          </p:cNvSpPr>
          <p:nvPr/>
        </p:nvSpPr>
        <p:spPr bwMode="auto">
          <a:xfrm>
            <a:off x="5140325" y="4038600"/>
            <a:ext cx="3392488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8F8F8"/>
                </a:solidFill>
                <a:latin typeface="Arial" charset="0"/>
                <a:ea typeface="ＭＳ Ｐゴシック" charset="0"/>
                <a:cs typeface="ＭＳ Ｐゴシック" charset="0"/>
              </a:rPr>
              <a:t>I </a:t>
            </a:r>
            <a:r>
              <a:rPr lang="en-US" sz="3200" b="1" i="1" dirty="0">
                <a:solidFill>
                  <a:srgbClr val="F8F8F8"/>
                </a:solidFill>
                <a:latin typeface="Arial" charset="0"/>
                <a:ea typeface="ＭＳ Ｐゴシック" charset="0"/>
                <a:cs typeface="ＭＳ Ｐゴシック" charset="0"/>
              </a:rPr>
              <a:t>phileo</a:t>
            </a:r>
            <a:r>
              <a:rPr lang="en-US" sz="3200" b="1" dirty="0">
                <a:solidFill>
                  <a:srgbClr val="F8F8F8"/>
                </a:solidFill>
                <a:latin typeface="Arial" charset="0"/>
                <a:ea typeface="ＭＳ Ｐゴシック" charset="0"/>
                <a:cs typeface="ＭＳ Ｐゴシック" charset="0"/>
              </a:rPr>
              <a:t> you.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8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8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8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8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8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48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49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8995" grpId="0" build="p" autoUpdateAnimBg="0"/>
      <p:bldP spid="1748996" grpId="0" build="p" autoUpdateAnimBg="0"/>
      <p:bldP spid="1748997" grpId="0" build="p" autoUpdateAnimBg="0"/>
      <p:bldP spid="1748998" grpId="0" build="p" autoUpdateAnimBg="0"/>
      <p:bldP spid="1748999" grpId="0" build="p" autoUpdateAnimBg="0"/>
      <p:bldP spid="1749000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10" descr="sheep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1295400"/>
            <a:ext cx="43497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9001" name="AutoShape 9"/>
          <p:cNvSpPr>
            <a:spLocks noChangeArrowheads="1"/>
          </p:cNvSpPr>
          <p:nvPr/>
        </p:nvSpPr>
        <p:spPr bwMode="auto">
          <a:xfrm>
            <a:off x="0" y="1981200"/>
            <a:ext cx="4648200" cy="4419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306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5300" y="5334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z="4800" b="1" dirty="0" smtClean="0"/>
              <a:t>Three Reinstatements</a:t>
            </a:r>
            <a:br>
              <a:rPr lang="en-US" altLang="en-US" sz="4800" b="1" dirty="0" smtClean="0"/>
            </a:br>
            <a:endParaRPr lang="en-US" altLang="en-US" dirty="0" smtClean="0">
              <a:solidFill>
                <a:schemeClr val="bg1"/>
              </a:solidFill>
            </a:endParaRPr>
          </a:p>
        </p:txBody>
      </p:sp>
      <p:sp>
        <p:nvSpPr>
          <p:cNvPr id="1748995" name="Text Box 3"/>
          <p:cNvSpPr txBox="1">
            <a:spLocks noChangeArrowheads="1"/>
          </p:cNvSpPr>
          <p:nvPr/>
        </p:nvSpPr>
        <p:spPr bwMode="auto">
          <a:xfrm>
            <a:off x="457200" y="2209800"/>
            <a:ext cx="441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 b="1"/>
              <a:t>Do you </a:t>
            </a:r>
            <a:r>
              <a:rPr lang="en-US" altLang="en-US" sz="3200" b="1" i="1"/>
              <a:t>agape</a:t>
            </a:r>
            <a:r>
              <a:rPr lang="en-US" altLang="en-US" sz="3200" b="1"/>
              <a:t> me?</a:t>
            </a:r>
          </a:p>
        </p:txBody>
      </p:sp>
      <p:sp>
        <p:nvSpPr>
          <p:cNvPr id="1748996" name="Text Box 4"/>
          <p:cNvSpPr txBox="1">
            <a:spLocks noChangeArrowheads="1"/>
          </p:cNvSpPr>
          <p:nvPr/>
        </p:nvSpPr>
        <p:spPr bwMode="auto">
          <a:xfrm>
            <a:off x="4419600" y="2209800"/>
            <a:ext cx="457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 b="1" dirty="0"/>
              <a:t>Feed my lambs</a:t>
            </a:r>
          </a:p>
        </p:txBody>
      </p:sp>
      <p:sp>
        <p:nvSpPr>
          <p:cNvPr id="1748997" name="Text Box 5"/>
          <p:cNvSpPr txBox="1">
            <a:spLocks noChangeArrowheads="1"/>
          </p:cNvSpPr>
          <p:nvPr/>
        </p:nvSpPr>
        <p:spPr bwMode="auto">
          <a:xfrm>
            <a:off x="457200" y="3124200"/>
            <a:ext cx="441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 b="1"/>
              <a:t>Do you </a:t>
            </a:r>
            <a:r>
              <a:rPr lang="en-US" altLang="en-US" sz="3200" b="1" i="1"/>
              <a:t>agape</a:t>
            </a:r>
            <a:r>
              <a:rPr lang="en-US" altLang="en-US" sz="3200" b="1"/>
              <a:t> me?</a:t>
            </a:r>
          </a:p>
        </p:txBody>
      </p:sp>
      <p:sp>
        <p:nvSpPr>
          <p:cNvPr id="1748998" name="Text Box 6"/>
          <p:cNvSpPr txBox="1">
            <a:spLocks noChangeArrowheads="1"/>
          </p:cNvSpPr>
          <p:nvPr/>
        </p:nvSpPr>
        <p:spPr bwMode="auto">
          <a:xfrm>
            <a:off x="4419600" y="3124200"/>
            <a:ext cx="457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 b="1"/>
              <a:t>Take care of my sheep</a:t>
            </a:r>
          </a:p>
        </p:txBody>
      </p:sp>
      <p:sp>
        <p:nvSpPr>
          <p:cNvPr id="1748999" name="Text Box 7"/>
          <p:cNvSpPr txBox="1">
            <a:spLocks noChangeArrowheads="1"/>
          </p:cNvSpPr>
          <p:nvPr/>
        </p:nvSpPr>
        <p:spPr bwMode="auto">
          <a:xfrm>
            <a:off x="457200" y="4038600"/>
            <a:ext cx="441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 b="1" dirty="0"/>
              <a:t>Do you </a:t>
            </a:r>
            <a:r>
              <a:rPr lang="en-US" altLang="en-US" sz="3200" b="1" i="1" dirty="0"/>
              <a:t>phileo</a:t>
            </a:r>
            <a:r>
              <a:rPr lang="en-US" altLang="en-US" sz="3200" b="1" dirty="0"/>
              <a:t> me?</a:t>
            </a:r>
          </a:p>
        </p:txBody>
      </p:sp>
      <p:sp>
        <p:nvSpPr>
          <p:cNvPr id="1749000" name="Text Box 8"/>
          <p:cNvSpPr txBox="1">
            <a:spLocks noChangeArrowheads="1"/>
          </p:cNvSpPr>
          <p:nvPr/>
        </p:nvSpPr>
        <p:spPr bwMode="auto">
          <a:xfrm>
            <a:off x="4419600" y="4038600"/>
            <a:ext cx="4572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 b="1" dirty="0"/>
              <a:t>Feed my </a:t>
            </a:r>
            <a:r>
              <a:rPr lang="en-US" altLang="en-US" sz="3200" b="1" dirty="0" smtClean="0"/>
              <a:t>sheep </a:t>
            </a:r>
          </a:p>
          <a:p>
            <a:r>
              <a:rPr lang="en-US" altLang="en-US" sz="3200" b="1" dirty="0" smtClean="0"/>
              <a:t>મારા </a:t>
            </a:r>
            <a:r>
              <a:rPr lang="en-US" altLang="en-US" sz="3200" b="1" dirty="0" err="1" smtClean="0"/>
              <a:t>ઘેટાને</a:t>
            </a:r>
            <a:r>
              <a:rPr lang="en-US" altLang="en-US" sz="3200" b="1" dirty="0" smtClean="0"/>
              <a:t> પાળ</a:t>
            </a:r>
            <a:endParaRPr lang="en-US" altLang="en-US" sz="32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8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8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8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8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8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49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0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490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8995" grpId="0" build="p" autoUpdateAnimBg="0"/>
      <p:bldP spid="1748996" grpId="0" build="p" autoUpdateAnimBg="0"/>
      <p:bldP spid="1748997" grpId="0" build="p" autoUpdateAnimBg="0"/>
      <p:bldP spid="1748998" grpId="0" build="p" autoUpdateAnimBg="0"/>
      <p:bldP spid="1748999" grpId="0" build="p" autoUpdateAnimBg="0"/>
      <p:bldP spid="1749000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3" descr="Lamb380X26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1663"/>
            <a:ext cx="9144000" cy="625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r>
              <a:rPr lang="en-US" sz="6600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+mj-ea"/>
                <a:cs typeface="+mj-cs"/>
              </a:rPr>
              <a:t>"Feed my sheep."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 descr="john21-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-30163"/>
            <a:ext cx="88392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1" name="Title 1"/>
          <p:cNvSpPr>
            <a:spLocks noGrp="1"/>
          </p:cNvSpPr>
          <p:nvPr>
            <p:ph type="title"/>
          </p:nvPr>
        </p:nvSpPr>
        <p:spPr>
          <a:xfrm>
            <a:off x="4724400" y="274638"/>
            <a:ext cx="3962400" cy="2163762"/>
          </a:xfrm>
        </p:spPr>
        <p:txBody>
          <a:bodyPr/>
          <a:lstStyle/>
          <a:p>
            <a:r>
              <a:rPr lang="en-US" altLang="en-US" smtClean="0"/>
              <a:t>Teaching Responsibility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 descr="feed sheep Doughnut.250w.t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5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sz="4800" b="1" smtClean="0"/>
              <a:t>Don’t feed sheep junk food!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3" descr="sheep_chair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8100" y="0"/>
            <a:ext cx="67691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79" name="Title 1"/>
          <p:cNvSpPr>
            <a:spLocks noGrp="1"/>
          </p:cNvSpPr>
          <p:nvPr>
            <p:ph type="title"/>
          </p:nvPr>
        </p:nvSpPr>
        <p:spPr>
          <a:xfrm rot="16200000">
            <a:off x="-2781300" y="3009900"/>
            <a:ext cx="6858000" cy="838200"/>
          </a:xfrm>
        </p:spPr>
        <p:txBody>
          <a:bodyPr/>
          <a:lstStyle/>
          <a:p>
            <a:r>
              <a:rPr lang="en-US" altLang="en-US" sz="5400" b="1" smtClean="0">
                <a:solidFill>
                  <a:schemeClr val="bg1"/>
                </a:solidFill>
              </a:rPr>
              <a:t>Don’t abuse sheep!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dirty="0" smtClean="0">
                <a:solidFill>
                  <a:srgbClr val="FFFFFF"/>
                </a:solidFill>
                <a:ea typeface="+mj-ea"/>
                <a:cs typeface="+mj-cs"/>
              </a:rPr>
              <a:t>"Feed my sheep."</a:t>
            </a:r>
          </a:p>
        </p:txBody>
      </p:sp>
      <p:pic>
        <p:nvPicPr>
          <p:cNvPr id="179203" name="Picture 2" descr="feed my shee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1608138"/>
            <a:ext cx="661035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4" descr="tunne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22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000" b="1" smtClean="0">
                <a:solidFill>
                  <a:schemeClr val="bg1"/>
                </a:solidFill>
              </a:rPr>
              <a:t>How to get Peter out of his tunnel…</a:t>
            </a:r>
            <a:endParaRPr lang="en-US" altLang="en-US" sz="5400" smtClean="0">
              <a:solidFill>
                <a:schemeClr val="bg1"/>
              </a:solidFill>
            </a:endParaRPr>
          </a:p>
        </p:txBody>
      </p:sp>
      <p:sp>
        <p:nvSpPr>
          <p:cNvPr id="1389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029200"/>
            <a:ext cx="8458200" cy="1295400"/>
          </a:xfrm>
          <a:effectLst>
            <a:outerShdw blurRad="63500" dist="107763" dir="135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algn="l" eaLnBrk="1" hangingPunct="1"/>
            <a:r>
              <a:rPr lang="en-US" altLang="en-US" sz="3600" b="1" i="1" dirty="0" smtClean="0">
                <a:solidFill>
                  <a:schemeClr val="bg1"/>
                </a:solidFill>
              </a:rPr>
              <a:t>Step 1: Do the same miracle again</a:t>
            </a:r>
          </a:p>
          <a:p>
            <a:pPr algn="l" eaLnBrk="1" hangingPunct="1"/>
            <a:r>
              <a:rPr lang="en-US" altLang="en-US" sz="3600" b="1" i="1" dirty="0" smtClean="0">
                <a:solidFill>
                  <a:schemeClr val="bg1"/>
                </a:solidFill>
              </a:rPr>
              <a:t>Step 2: Reinstate him three times</a:t>
            </a:r>
            <a:endParaRPr lang="en-US" altLang="en-US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9571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3132138" y="260350"/>
            <a:ext cx="2592387" cy="2011363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8F8F8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9001" name="AutoShape 9"/>
          <p:cNvSpPr>
            <a:spLocks noChangeArrowheads="1"/>
          </p:cNvSpPr>
          <p:nvPr/>
        </p:nvSpPr>
        <p:spPr bwMode="auto">
          <a:xfrm>
            <a:off x="0" y="1981200"/>
            <a:ext cx="4648200" cy="44196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8F8F8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22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5300" y="533400"/>
            <a:ext cx="8153400" cy="990600"/>
          </a:xfrm>
        </p:spPr>
        <p:txBody>
          <a:bodyPr/>
          <a:lstStyle/>
          <a:p>
            <a:pPr eaLnBrk="1" hangingPunct="1"/>
            <a:r>
              <a:rPr lang="en-US" altLang="en-US" sz="4800" b="1" smtClean="0"/>
              <a:t>Do </a:t>
            </a:r>
            <a:r>
              <a:rPr lang="en-US" altLang="en-US" sz="4800" b="1" i="1" smtClean="0">
                <a:solidFill>
                  <a:srgbClr val="FFFF00"/>
                </a:solidFill>
              </a:rPr>
              <a:t>You</a:t>
            </a:r>
            <a:r>
              <a:rPr lang="en-US" altLang="en-US" sz="4800" b="1" smtClean="0"/>
              <a:t> Agape Others?</a:t>
            </a:r>
            <a:endParaRPr lang="en-US" altLang="en-US" smtClean="0">
              <a:solidFill>
                <a:schemeClr val="bg1"/>
              </a:solidFill>
            </a:endParaRPr>
          </a:p>
        </p:txBody>
      </p:sp>
      <p:sp>
        <p:nvSpPr>
          <p:cNvPr id="1748995" name="Text Box 3"/>
          <p:cNvSpPr txBox="1">
            <a:spLocks noChangeArrowheads="1"/>
          </p:cNvSpPr>
          <p:nvPr/>
        </p:nvSpPr>
        <p:spPr bwMode="auto">
          <a:xfrm>
            <a:off x="457200" y="2209800"/>
            <a:ext cx="497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 b="1">
                <a:solidFill>
                  <a:srgbClr val="F8F8F8"/>
                </a:solidFill>
              </a:rPr>
              <a:t>Do you </a:t>
            </a:r>
            <a:r>
              <a:rPr lang="en-US" altLang="en-US" sz="3200" b="1" i="1">
                <a:solidFill>
                  <a:srgbClr val="F8F8F8"/>
                </a:solidFill>
              </a:rPr>
              <a:t>agape</a:t>
            </a:r>
            <a:r>
              <a:rPr lang="en-US" altLang="en-US" sz="3200" b="1">
                <a:solidFill>
                  <a:srgbClr val="F8F8F8"/>
                </a:solidFill>
              </a:rPr>
              <a:t> others?</a:t>
            </a:r>
          </a:p>
        </p:txBody>
      </p:sp>
      <p:sp>
        <p:nvSpPr>
          <p:cNvPr id="1748996" name="Text Box 4"/>
          <p:cNvSpPr txBox="1">
            <a:spLocks noChangeArrowheads="1"/>
          </p:cNvSpPr>
          <p:nvPr/>
        </p:nvSpPr>
        <p:spPr bwMode="auto">
          <a:xfrm>
            <a:off x="5140325" y="2209800"/>
            <a:ext cx="3392488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8F8F8"/>
                </a:solidFill>
                <a:latin typeface="Arial" charset="0"/>
                <a:ea typeface="ＭＳ Ｐゴシック" charset="0"/>
                <a:cs typeface="ＭＳ Ｐゴシック" charset="0"/>
              </a:rPr>
              <a:t>I </a:t>
            </a:r>
            <a:r>
              <a:rPr lang="en-US" sz="3200" b="1" i="1" dirty="0">
                <a:solidFill>
                  <a:srgbClr val="F8F8F8"/>
                </a:solidFill>
                <a:latin typeface="Arial" charset="0"/>
                <a:ea typeface="ＭＳ Ｐゴシック" charset="0"/>
                <a:cs typeface="ＭＳ Ｐゴシック" charset="0"/>
              </a:rPr>
              <a:t>phileo</a:t>
            </a:r>
            <a:r>
              <a:rPr lang="en-US" sz="3200" b="1" dirty="0">
                <a:solidFill>
                  <a:srgbClr val="F8F8F8"/>
                </a:solidFill>
                <a:latin typeface="Arial" charset="0"/>
                <a:ea typeface="ＭＳ Ｐゴシック" charset="0"/>
                <a:cs typeface="ＭＳ Ｐゴシック" charset="0"/>
              </a:rPr>
              <a:t> them.</a:t>
            </a:r>
          </a:p>
        </p:txBody>
      </p:sp>
      <p:sp>
        <p:nvSpPr>
          <p:cNvPr id="1748997" name="Text Box 5"/>
          <p:cNvSpPr txBox="1">
            <a:spLocks noChangeArrowheads="1"/>
          </p:cNvSpPr>
          <p:nvPr/>
        </p:nvSpPr>
        <p:spPr bwMode="auto">
          <a:xfrm>
            <a:off x="457200" y="3124200"/>
            <a:ext cx="497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 b="1">
                <a:solidFill>
                  <a:srgbClr val="F8F8F8"/>
                </a:solidFill>
              </a:rPr>
              <a:t>Do you </a:t>
            </a:r>
            <a:r>
              <a:rPr lang="en-US" altLang="en-US" sz="3200" b="1" i="1">
                <a:solidFill>
                  <a:srgbClr val="F8F8F8"/>
                </a:solidFill>
              </a:rPr>
              <a:t>agape</a:t>
            </a:r>
            <a:r>
              <a:rPr lang="en-US" altLang="en-US" sz="3200" b="1">
                <a:solidFill>
                  <a:srgbClr val="F8F8F8"/>
                </a:solidFill>
              </a:rPr>
              <a:t> others?</a:t>
            </a:r>
          </a:p>
        </p:txBody>
      </p:sp>
      <p:sp>
        <p:nvSpPr>
          <p:cNvPr id="1748998" name="Text Box 6"/>
          <p:cNvSpPr txBox="1">
            <a:spLocks noChangeArrowheads="1"/>
          </p:cNvSpPr>
          <p:nvPr/>
        </p:nvSpPr>
        <p:spPr bwMode="auto">
          <a:xfrm>
            <a:off x="5140325" y="3124200"/>
            <a:ext cx="3392488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8F8F8"/>
                </a:solidFill>
                <a:latin typeface="Arial" charset="0"/>
                <a:ea typeface="ＭＳ Ｐゴシック" charset="0"/>
                <a:cs typeface="ＭＳ Ｐゴシック" charset="0"/>
              </a:rPr>
              <a:t>I </a:t>
            </a:r>
            <a:r>
              <a:rPr lang="en-US" sz="3200" b="1" i="1" dirty="0">
                <a:solidFill>
                  <a:srgbClr val="F8F8F8"/>
                </a:solidFill>
                <a:latin typeface="Arial" charset="0"/>
                <a:ea typeface="ＭＳ Ｐゴシック" charset="0"/>
                <a:cs typeface="ＭＳ Ｐゴシック" charset="0"/>
              </a:rPr>
              <a:t>phileo</a:t>
            </a:r>
            <a:r>
              <a:rPr lang="en-US" sz="3200" b="1" dirty="0">
                <a:solidFill>
                  <a:srgbClr val="F8F8F8"/>
                </a:solidFill>
                <a:latin typeface="Arial" charset="0"/>
                <a:ea typeface="ＭＳ Ｐゴシック" charset="0"/>
                <a:cs typeface="ＭＳ Ｐゴシック" charset="0"/>
              </a:rPr>
              <a:t> them.</a:t>
            </a:r>
          </a:p>
        </p:txBody>
      </p:sp>
      <p:sp>
        <p:nvSpPr>
          <p:cNvPr id="1748999" name="Text Box 7"/>
          <p:cNvSpPr txBox="1">
            <a:spLocks noChangeArrowheads="1"/>
          </p:cNvSpPr>
          <p:nvPr/>
        </p:nvSpPr>
        <p:spPr bwMode="auto">
          <a:xfrm>
            <a:off x="457200" y="4038600"/>
            <a:ext cx="497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3200" b="1">
                <a:solidFill>
                  <a:srgbClr val="F8F8F8"/>
                </a:solidFill>
              </a:rPr>
              <a:t>Do you </a:t>
            </a:r>
            <a:r>
              <a:rPr lang="en-US" altLang="en-US" sz="3200" b="1" i="1">
                <a:solidFill>
                  <a:srgbClr val="F8F8F8"/>
                </a:solidFill>
              </a:rPr>
              <a:t>agape</a:t>
            </a:r>
            <a:r>
              <a:rPr lang="en-US" altLang="en-US" sz="3200" b="1">
                <a:solidFill>
                  <a:srgbClr val="F8F8F8"/>
                </a:solidFill>
              </a:rPr>
              <a:t> others?</a:t>
            </a:r>
          </a:p>
        </p:txBody>
      </p:sp>
      <p:sp>
        <p:nvSpPr>
          <p:cNvPr id="1749000" name="Text Box 8"/>
          <p:cNvSpPr txBox="1">
            <a:spLocks noChangeArrowheads="1"/>
          </p:cNvSpPr>
          <p:nvPr/>
        </p:nvSpPr>
        <p:spPr bwMode="auto">
          <a:xfrm>
            <a:off x="5140325" y="4038600"/>
            <a:ext cx="3392488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8F8F8"/>
                </a:solidFill>
                <a:latin typeface="Arial" charset="0"/>
                <a:ea typeface="ＭＳ Ｐゴシック" charset="0"/>
                <a:cs typeface="ＭＳ Ｐゴシック" charset="0"/>
              </a:rPr>
              <a:t>I </a:t>
            </a:r>
            <a:r>
              <a:rPr lang="en-US" sz="3200" b="1" i="1" dirty="0">
                <a:solidFill>
                  <a:srgbClr val="F8F8F8"/>
                </a:solidFill>
                <a:latin typeface="Arial" charset="0"/>
                <a:ea typeface="ＭＳ Ｐゴシック" charset="0"/>
                <a:cs typeface="ＭＳ Ｐゴシック" charset="0"/>
              </a:rPr>
              <a:t>phileo</a:t>
            </a:r>
            <a:r>
              <a:rPr lang="en-US" sz="3200" b="1" dirty="0">
                <a:solidFill>
                  <a:srgbClr val="F8F8F8"/>
                </a:solidFill>
                <a:latin typeface="Arial" charset="0"/>
                <a:ea typeface="ＭＳ Ｐゴシック" charset="0"/>
                <a:cs typeface="ＭＳ Ｐゴシック" charset="0"/>
              </a:rPr>
              <a:t> them.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8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8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8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8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8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49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8995" grpId="0" build="p" autoUpdateAnimBg="0"/>
      <p:bldP spid="1748996" grpId="0" build="p" autoUpdateAnimBg="0"/>
      <p:bldP spid="1748997" grpId="0" build="p" autoUpdateAnimBg="0"/>
      <p:bldP spid="1748998" grpId="0" build="p" autoUpdateAnimBg="0"/>
      <p:bldP spid="1748999" grpId="0" build="p" autoUpdateAnimBg="0"/>
      <p:bldP spid="1749000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dirty="0" smtClean="0">
                <a:solidFill>
                  <a:srgbClr val="800000"/>
                </a:solidFill>
                <a:ea typeface="+mj-ea"/>
                <a:cs typeface="+mj-cs"/>
              </a:rPr>
              <a:t>Have you </a:t>
            </a:r>
            <a:r>
              <a:rPr lang="en-US" sz="6600" dirty="0" smtClean="0">
                <a:solidFill>
                  <a:schemeClr val="bg1"/>
                </a:solidFill>
                <a:ea typeface="+mj-ea"/>
                <a:cs typeface="+mj-cs"/>
              </a:rPr>
              <a:t>failed</a:t>
            </a:r>
            <a:r>
              <a:rPr lang="en-US" sz="6600" dirty="0" smtClean="0">
                <a:solidFill>
                  <a:srgbClr val="800000"/>
                </a:solidFill>
                <a:ea typeface="+mj-ea"/>
                <a:cs typeface="+mj-cs"/>
              </a:rPr>
              <a:t>?</a:t>
            </a:r>
          </a:p>
        </p:txBody>
      </p:sp>
      <p:pic>
        <p:nvPicPr>
          <p:cNvPr id="142339" name="Picture 2" descr="fail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5413" y="26988"/>
            <a:ext cx="3975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0" name="Picture 3" descr="faile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2413" y="1343025"/>
            <a:ext cx="3810000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41" name="Title 1"/>
          <p:cNvSpPr txBox="1">
            <a:spLocks/>
          </p:cNvSpPr>
          <p:nvPr/>
        </p:nvSpPr>
        <p:spPr bwMode="auto">
          <a:xfrm>
            <a:off x="468313" y="32845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6600">
                <a:solidFill>
                  <a:srgbClr val="800000"/>
                </a:solidFill>
              </a:rPr>
              <a:t>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-329431" y="5229200"/>
            <a:ext cx="634159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6600" kern="0" dirty="0" smtClean="0">
                <a:solidFill>
                  <a:srgbClr val="FF0000"/>
                </a:solidFill>
                <a:ea typeface="+mj-ea"/>
                <a:cs typeface="+mj-cs"/>
              </a:rPr>
              <a:t>શું તમે ક્યારેય ઠોકર ખાધી છે?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3779912" y="303312"/>
            <a:ext cx="496855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MS PGothic" panose="020B0600070205080204" pitchFamily="34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MS PGothic" panose="020B0600070205080204" pitchFamily="34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MS PGothic" panose="020B0600070205080204" pitchFamily="34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MS PGothic" panose="020B0600070205080204" pitchFamily="34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pPr eaLnBrk="1" hangingPunct="1"/>
            <a:r>
              <a:rPr lang="en-US" altLang="en-US" sz="3200" b="1" i="1" kern="0" smtClean="0">
                <a:solidFill>
                  <a:srgbClr val="800000"/>
                </a:solidFill>
                <a:cs typeface="Arial" panose="020B0604020202020204" pitchFamily="34" charset="0"/>
              </a:rPr>
              <a:t>GCFP </a:t>
            </a:r>
            <a:r>
              <a:rPr lang="en-US" altLang="en-US" sz="3200" b="1" i="1" kern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Arial" panose="020B0604020202020204" pitchFamily="34" charset="0"/>
              </a:rPr>
              <a:t>Vision</a:t>
            </a:r>
            <a:r>
              <a:rPr lang="en-US" altLang="en-US" sz="3200" b="1" i="1" kern="0" smtClean="0">
                <a:solidFill>
                  <a:srgbClr val="800000"/>
                </a:solidFill>
                <a:cs typeface="Arial" panose="020B0604020202020204" pitchFamily="34" charset="0"/>
              </a:rPr>
              <a:t> …</a:t>
            </a:r>
            <a:endParaRPr lang="en-US" altLang="en-US" sz="3200" b="1" i="1" kern="0" dirty="0" smtClean="0">
              <a:solidFill>
                <a:srgbClr val="800000"/>
              </a:solidFill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16631"/>
            <a:ext cx="3168352" cy="834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2156470"/>
            <a:ext cx="7704856" cy="45128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Rectangle 15"/>
          <p:cNvSpPr/>
          <p:nvPr/>
        </p:nvSpPr>
        <p:spPr>
          <a:xfrm>
            <a:off x="1807052" y="951111"/>
            <a:ext cx="5639364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Demonstrate </a:t>
            </a:r>
            <a:r>
              <a:rPr lang="en-US" altLang="en-US" sz="3600" b="1" i="1" dirty="0">
                <a:solidFill>
                  <a:srgbClr val="FF0000"/>
                </a:solidFill>
                <a:cs typeface="Arial" panose="020B0604020202020204" pitchFamily="34" charset="0"/>
              </a:rPr>
              <a:t>God’s </a:t>
            </a:r>
            <a:r>
              <a:rPr lang="en-US" altLang="en-US" sz="3600" b="1" i="1" dirty="0" smtClean="0">
                <a:solidFill>
                  <a:srgbClr val="FF0000"/>
                </a:solidFill>
                <a:cs typeface="Arial" panose="020B0604020202020204" pitchFamily="34" charset="0"/>
              </a:rPr>
              <a:t>Love</a:t>
            </a:r>
            <a:endParaRPr lang="en-US" altLang="en-US" sz="3600" b="1" i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ctr"/>
            <a:r>
              <a:rPr lang="en-US" sz="3200" b="1" i="1" u="sng" dirty="0" smtClean="0">
                <a:solidFill>
                  <a:srgbClr val="FF0000"/>
                </a:solidFill>
                <a:cs typeface="Arial" panose="020B0604020202020204" pitchFamily="34" charset="0"/>
              </a:rPr>
              <a:t>ઇશ્વરનો પ્રેમ પ્રદર્શતિ કરવો</a:t>
            </a:r>
            <a:endParaRPr lang="en-US" sz="3200" u="sng" dirty="0">
              <a:solidFill>
                <a:srgbClr val="FF0000"/>
              </a:solidFill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323528" y="5589240"/>
            <a:ext cx="1080120" cy="64807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0726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Picture 2" descr="http://www.satisfactionthroughchrist.com/wp-content/uploads/2014/07/silhouette-315916_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303864"/>
            <a:ext cx="7920879" cy="5235206"/>
          </a:xfrm>
          <a:prstGeom prst="rect">
            <a:avLst/>
          </a:prstGeom>
          <a:solidFill>
            <a:srgbClr val="FFFF00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099" y="116632"/>
            <a:ext cx="9142413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MS PGothic" panose="020B0600070205080204" pitchFamily="34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MS PGothic" panose="020B0600070205080204" pitchFamily="34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MS PGothic" panose="020B0600070205080204" pitchFamily="34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  <a:ea typeface="MS PGothic" panose="020B0600070205080204" pitchFamily="34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08" charset="0"/>
              </a:defRPr>
            </a:lvl9pPr>
          </a:lstStyle>
          <a:p>
            <a:r>
              <a:rPr lang="en-US" altLang="en-US" sz="4800" b="1" kern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Loving</a:t>
            </a:r>
            <a:r>
              <a:rPr lang="en-US" altLang="en-US" sz="4800" kern="0" dirty="0" smtClean="0"/>
              <a:t> </a:t>
            </a:r>
            <a:r>
              <a:rPr lang="en-US" altLang="en-US" sz="4800" b="1" kern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people</a:t>
            </a:r>
            <a:r>
              <a:rPr lang="en-US" altLang="en-US" sz="4800" kern="0" dirty="0" smtClean="0"/>
              <a:t> </a:t>
            </a:r>
            <a:r>
              <a:rPr lang="en-US" altLang="en-US" sz="4800" b="1" kern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is</a:t>
            </a:r>
            <a:r>
              <a:rPr lang="en-US" altLang="en-US" sz="4800" kern="0" dirty="0" smtClean="0"/>
              <a:t> </a:t>
            </a:r>
            <a:r>
              <a:rPr lang="en-US" altLang="en-US" sz="4800" b="1" kern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loving</a:t>
            </a:r>
            <a:r>
              <a:rPr lang="en-US" altLang="en-US" sz="4800" kern="0" dirty="0" smtClean="0"/>
              <a:t> </a:t>
            </a:r>
            <a:r>
              <a:rPr lang="en-US" altLang="en-US" sz="4800" b="1" kern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Christ</a:t>
            </a:r>
            <a:endParaRPr lang="en-US" altLang="en-US" sz="4800" kern="0" dirty="0" smtClean="0"/>
          </a:p>
        </p:txBody>
      </p:sp>
    </p:spTree>
    <p:extLst>
      <p:ext uri="{BB962C8B-B14F-4D97-AF65-F5344CB8AC3E}">
        <p14:creationId xmlns:p14="http://schemas.microsoft.com/office/powerpoint/2010/main" val="327581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 descr="leave nets behind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73434"/>
            <a:ext cx="8229600" cy="4162474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+mj-ea"/>
                <a:cs typeface="+mj-cs"/>
              </a:rPr>
              <a:t>I.	Admit you need Christ even where you feel </a:t>
            </a:r>
            <a:r>
              <a:rPr lang="en-US" sz="48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+mj-ea"/>
                <a:cs typeface="+mj-cs"/>
              </a:rPr>
              <a:t>competent</a:t>
            </a:r>
            <a:r>
              <a:rPr lang="en-US" sz="48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+mj-ea"/>
                <a:cs typeface="+mj-cs"/>
              </a:rPr>
              <a:t> (21:1-14).</a:t>
            </a:r>
          </a:p>
        </p:txBody>
      </p:sp>
      <p:sp>
        <p:nvSpPr>
          <p:cNvPr id="3" name="Rectangle 2"/>
          <p:cNvSpPr/>
          <p:nvPr/>
        </p:nvSpPr>
        <p:spPr>
          <a:xfrm>
            <a:off x="611560" y="4073004"/>
            <a:ext cx="80752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૧. </a:t>
            </a:r>
            <a:r>
              <a:rPr lang="en-US" sz="54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સક્ષમ/કાબેલ</a:t>
            </a:r>
            <a:r>
              <a:rPr lang="en-US" sz="54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હોવા છતાં તમારે ઇશ્વરની જરુર છે તેમ સ્વીકારો</a:t>
            </a:r>
            <a:r>
              <a:rPr lang="en-US" sz="54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54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(૨૧:૧-૧૪).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537104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 descr="helpinghand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8" y="149225"/>
            <a:ext cx="4341812" cy="673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782"/>
            <a:ext cx="8229600" cy="4162474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+mj-ea"/>
                <a:cs typeface="+mj-cs"/>
              </a:rPr>
              <a:t>II.	Show your love for Christ by loving </a:t>
            </a:r>
            <a:r>
              <a:rPr lang="en-US" sz="54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+mj-ea"/>
                <a:cs typeface="+mj-cs"/>
              </a:rPr>
              <a:t>people</a:t>
            </a:r>
            <a:r>
              <a:rPr lang="en-US" sz="54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+mj-ea"/>
                <a:cs typeface="+mj-cs"/>
              </a:rPr>
              <a:t> (21:15-17).</a:t>
            </a:r>
            <a:br>
              <a:rPr lang="en-US" sz="54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+mj-ea"/>
                <a:cs typeface="+mj-cs"/>
              </a:rPr>
            </a:br>
            <a:r>
              <a:rPr lang="en-US" sz="54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+mj-ea"/>
                <a:cs typeface="+mj-cs"/>
              </a:rPr>
              <a:t/>
            </a:r>
            <a:br>
              <a:rPr lang="en-US" sz="54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+mj-ea"/>
                <a:cs typeface="+mj-cs"/>
              </a:rPr>
            </a:br>
            <a:r>
              <a:rPr lang="en-US" sz="54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+mj-ea"/>
                <a:cs typeface="+mj-cs"/>
              </a:rPr>
              <a:t>૨. તમારો ખ્રિસ્ત પ્રત્યેનો પ્રેમ, બીજા </a:t>
            </a:r>
            <a:r>
              <a:rPr lang="en-US" sz="54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+mj-ea"/>
                <a:cs typeface="+mj-cs"/>
              </a:rPr>
              <a:t>લોકો</a:t>
            </a:r>
            <a:r>
              <a:rPr lang="en-US" sz="54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+mj-ea"/>
                <a:cs typeface="+mj-cs"/>
              </a:rPr>
              <a:t>ને પ્રેમ કરીને</a:t>
            </a:r>
            <a:r>
              <a:rPr lang="en-US" sz="5400" b="1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+mj-ea"/>
                <a:cs typeface="+mj-cs"/>
              </a:rPr>
              <a:t> </a:t>
            </a:r>
            <a:r>
              <a:rPr lang="en-US" sz="54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+mj-ea"/>
                <a:cs typeface="+mj-cs"/>
              </a:rPr>
              <a:t>દર્શાવો ( ૨૧</a:t>
            </a:r>
            <a:r>
              <a:rPr lang="en-US" sz="54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:</a:t>
            </a:r>
            <a:r>
              <a:rPr lang="en-US" sz="54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+mj-ea"/>
                <a:cs typeface="+mj-cs"/>
              </a:rPr>
              <a:t>૧૫-૧૭)</a:t>
            </a:r>
          </a:p>
        </p:txBody>
      </p:sp>
    </p:spTree>
    <p:extLst>
      <p:ext uri="{BB962C8B-B14F-4D97-AF65-F5344CB8AC3E}">
        <p14:creationId xmlns:p14="http://schemas.microsoft.com/office/powerpoint/2010/main" val="1539121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324528" cy="1728192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48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+mj-ea"/>
                <a:cs typeface="+mj-cs"/>
              </a:rPr>
              <a:t>III. Don't worry about Christ’s </a:t>
            </a:r>
            <a:r>
              <a:rPr lang="en-US" sz="48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+mj-ea"/>
                <a:cs typeface="+mj-cs"/>
              </a:rPr>
              <a:t>plan</a:t>
            </a:r>
            <a:r>
              <a:rPr lang="en-US" sz="48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+mj-ea"/>
                <a:cs typeface="+mj-cs"/>
              </a:rPr>
              <a:t> for others (21:18-23).</a:t>
            </a:r>
          </a:p>
        </p:txBody>
      </p:sp>
      <p:pic>
        <p:nvPicPr>
          <p:cNvPr id="191491" name="Picture 3" descr="mind_your_Business_nosey-300x16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0177" y="1484784"/>
            <a:ext cx="6480175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3528" y="5243716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૩</a:t>
            </a:r>
            <a:r>
              <a:rPr lang="en-US" sz="48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 ઈસુની બીજા માટે શું </a:t>
            </a:r>
            <a:r>
              <a:rPr lang="en-US" sz="48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યોજના </a:t>
            </a:r>
            <a:r>
              <a:rPr lang="en-US" sz="48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છે તેની ચિંતા ન કરો (૨૧:૧૮-૨૩).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19251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0" y="101600"/>
            <a:ext cx="9017000" cy="675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2516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3203575" y="3339468"/>
            <a:ext cx="5850668" cy="1556792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ja-JP" altLang="en-US" sz="2000" b="1" i="1" dirty="0" smtClean="0">
                <a:solidFill>
                  <a:schemeClr val="bg1"/>
                </a:solidFill>
              </a:rPr>
              <a:t>“</a:t>
            </a:r>
            <a:r>
              <a:rPr lang="en-US" altLang="ja-JP" sz="2000" b="1" i="1" dirty="0" smtClean="0">
                <a:solidFill>
                  <a:schemeClr val="bg1"/>
                </a:solidFill>
              </a:rPr>
              <a:t>…When you are old, you will stretch out your hands, and someone else will dress you and lead you where you do not want to go</a:t>
            </a:r>
            <a:r>
              <a:rPr lang="ja-JP" altLang="en-US" sz="2000" b="1" i="1" dirty="0" smtClean="0">
                <a:solidFill>
                  <a:schemeClr val="bg1"/>
                </a:solidFill>
              </a:rPr>
              <a:t>”</a:t>
            </a:r>
            <a:r>
              <a:rPr lang="en-US" altLang="ja-JP" sz="2000" b="1" i="1" dirty="0" smtClean="0">
                <a:solidFill>
                  <a:schemeClr val="bg1"/>
                </a:solidFill>
              </a:rPr>
              <a:t> (21:18)</a:t>
            </a:r>
            <a:endParaRPr lang="en-US" altLang="en-US" sz="3200" dirty="0" smtClean="0"/>
          </a:p>
        </p:txBody>
      </p:sp>
      <p:sp>
        <p:nvSpPr>
          <p:cNvPr id="192517" name="Rectangle 11"/>
          <p:cNvSpPr>
            <a:spLocks noChangeArrowheads="1"/>
          </p:cNvSpPr>
          <p:nvPr/>
        </p:nvSpPr>
        <p:spPr bwMode="auto">
          <a:xfrm>
            <a:off x="4343400" y="76200"/>
            <a:ext cx="4800600" cy="6858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chemeClr val="bg1"/>
                </a:solidFill>
              </a:rPr>
              <a:t>Peter</a:t>
            </a:r>
            <a:r>
              <a:rPr lang="fr-FR" altLang="ja-JP" sz="3200" b="1">
                <a:solidFill>
                  <a:schemeClr val="bg1"/>
                </a:solidFill>
              </a:rPr>
              <a:t>'</a:t>
            </a:r>
            <a:r>
              <a:rPr lang="en-US" altLang="en-US" sz="3200" b="1">
                <a:solidFill>
                  <a:schemeClr val="bg1"/>
                </a:solidFill>
              </a:rPr>
              <a:t>s Crucifixion</a:t>
            </a: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192518" name="Rectangle 11"/>
          <p:cNvSpPr>
            <a:spLocks noChangeArrowheads="1"/>
          </p:cNvSpPr>
          <p:nvPr/>
        </p:nvSpPr>
        <p:spPr bwMode="auto">
          <a:xfrm>
            <a:off x="3203575" y="1340768"/>
            <a:ext cx="580866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6600" b="1" dirty="0">
                <a:solidFill>
                  <a:schemeClr val="bg1"/>
                </a:solidFill>
              </a:rPr>
              <a:t>"Follow me!"</a:t>
            </a:r>
            <a:endParaRPr lang="en-US" altLang="en-US" sz="8800" dirty="0">
              <a:solidFill>
                <a:schemeClr val="tx2"/>
              </a:solidFill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3155825" y="2311970"/>
            <a:ext cx="5808663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800" b="1" dirty="0" smtClean="0">
                <a:solidFill>
                  <a:schemeClr val="bg1"/>
                </a:solidFill>
              </a:rPr>
              <a:t>“મારી પાછળ આવ!</a:t>
            </a:r>
            <a:endParaRPr lang="en-US" altLang="en-US" sz="6600" dirty="0">
              <a:solidFill>
                <a:schemeClr val="tx2"/>
              </a:solidFill>
            </a:endParaRPr>
          </a:p>
        </p:txBody>
      </p:sp>
      <p:sp>
        <p:nvSpPr>
          <p:cNvPr id="9" name="Rectangle 10"/>
          <p:cNvSpPr txBox="1">
            <a:spLocks noChangeArrowheads="1"/>
          </p:cNvSpPr>
          <p:nvPr/>
        </p:nvSpPr>
        <p:spPr bwMode="auto">
          <a:xfrm>
            <a:off x="3203575" y="4869160"/>
            <a:ext cx="5783808" cy="1584176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800" b="1" i="1" kern="0" dirty="0" smtClean="0">
                <a:solidFill>
                  <a:schemeClr val="bg1"/>
                </a:solidFill>
              </a:rPr>
              <a:t>“</a:t>
            </a:r>
            <a:r>
              <a:rPr lang="en-US" altLang="ja-JP" sz="1800" b="1" i="1" kern="0" dirty="0" smtClean="0">
                <a:solidFill>
                  <a:schemeClr val="bg1"/>
                </a:solidFill>
              </a:rPr>
              <a:t>…જ્યારે તું  જુવાન હતો ત્યારે પોતાની કમર બાંધીને જ્યાં તું ચાહતો હતો ત્યાં જતો હતો; પણ જ્યારે તું ઘરડો થશે, ત્યારે તું તારા હાથ લાંબા કરશે, અને બીજો કોઇ તને બાંધીને જ્યાં તું જવા નહિ ચાહતો હોય ત્યાં તને લઇ જશે</a:t>
            </a:r>
            <a:r>
              <a:rPr lang="ja-JP" altLang="en-US" sz="1800" b="1" i="1" kern="0" dirty="0" smtClean="0">
                <a:solidFill>
                  <a:schemeClr val="bg1"/>
                </a:solidFill>
              </a:rPr>
              <a:t>”</a:t>
            </a:r>
            <a:r>
              <a:rPr lang="en-US" altLang="ja-JP" sz="1800" b="1" i="1" kern="0" dirty="0" smtClean="0">
                <a:solidFill>
                  <a:schemeClr val="bg1"/>
                </a:solidFill>
              </a:rPr>
              <a:t> </a:t>
            </a:r>
          </a:p>
          <a:p>
            <a:pPr eaLnBrk="1" hangingPunct="1"/>
            <a:r>
              <a:rPr lang="en-US" altLang="ja-JP" sz="1800" b="1" i="1" kern="0" dirty="0" smtClean="0">
                <a:solidFill>
                  <a:schemeClr val="bg1"/>
                </a:solidFill>
              </a:rPr>
              <a:t>(૨૧:૧૮)</a:t>
            </a:r>
            <a:endParaRPr lang="en-US" altLang="en-US" sz="2800" kern="0" dirty="0" smtClean="0"/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71400"/>
            <a:ext cx="9144000" cy="1773238"/>
          </a:xfrm>
        </p:spPr>
        <p:txBody>
          <a:bodyPr/>
          <a:lstStyle/>
          <a:p>
            <a:r>
              <a:rPr lang="en-US" altLang="en-US" sz="3600" dirty="0" smtClean="0">
                <a:solidFill>
                  <a:schemeClr val="bg1"/>
                </a:solidFill>
                <a:latin typeface="Arial" panose="020B0604020202020204" pitchFamily="34" charset="0"/>
              </a:rPr>
              <a:t>Peter asked Jesus, “What about him, Lord?" </a:t>
            </a:r>
            <a:br>
              <a:rPr lang="en-US" altLang="en-US" sz="3600" dirty="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altLang="en-US" sz="3600" dirty="0" smtClean="0">
                <a:solidFill>
                  <a:schemeClr val="bg1"/>
                </a:solidFill>
                <a:latin typeface="Arial" panose="020B0604020202020204" pitchFamily="34" charset="0"/>
              </a:rPr>
              <a:t>(John 21:21).</a:t>
            </a:r>
          </a:p>
        </p:txBody>
      </p:sp>
      <p:pic>
        <p:nvPicPr>
          <p:cNvPr id="194563" name="Picture 2" descr="What about him?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 txBox="1">
            <a:spLocks noChangeArrowheads="1"/>
          </p:cNvSpPr>
          <p:nvPr/>
        </p:nvSpPr>
        <p:spPr bwMode="auto">
          <a:xfrm>
            <a:off x="0" y="5616624"/>
            <a:ext cx="9144000" cy="126876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2800" b="1" i="1" kern="0" dirty="0" smtClean="0">
                <a:solidFill>
                  <a:schemeClr val="bg1"/>
                </a:solidFill>
              </a:rPr>
              <a:t>પિતર તેને જોઇને ઈસુને પૂછે કે, પ્રભુ, એ માણસનું શું થશે ? (૨૧:૨૧)</a:t>
            </a:r>
            <a:endParaRPr lang="en-US" altLang="en-US" sz="4000" kern="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202"/>
            <a:ext cx="9144000" cy="1008534"/>
          </a:xfrm>
        </p:spPr>
        <p:txBody>
          <a:bodyPr/>
          <a:lstStyle/>
          <a:p>
            <a:r>
              <a:rPr lang="en-US" altLang="en-US" sz="2800" dirty="0" smtClean="0">
                <a:solidFill>
                  <a:schemeClr val="bg1"/>
                </a:solidFill>
                <a:latin typeface="Arial" panose="020B0604020202020204" pitchFamily="34" charset="0"/>
              </a:rPr>
              <a:t>Jesus replied, “If I want him to remain alive until I return, what is that to you? As for you, </a:t>
            </a:r>
            <a:r>
              <a:rPr lang="en-US" altLang="en-US" sz="2800" dirty="0" smtClean="0">
                <a:solidFill>
                  <a:srgbClr val="FFFF00"/>
                </a:solidFill>
                <a:latin typeface="Arial" panose="020B0604020202020204" pitchFamily="34" charset="0"/>
              </a:rPr>
              <a:t>follow me</a:t>
            </a:r>
            <a:r>
              <a:rPr lang="en-US" altLang="en-US" sz="2800" dirty="0" smtClean="0">
                <a:solidFill>
                  <a:schemeClr val="bg1"/>
                </a:solidFill>
                <a:latin typeface="Arial" panose="020B0604020202020204" pitchFamily="34" charset="0"/>
              </a:rPr>
              <a:t>" (John 21:22).</a:t>
            </a:r>
          </a:p>
        </p:txBody>
      </p:sp>
      <p:pic>
        <p:nvPicPr>
          <p:cNvPr id="196611" name="Picture 1" descr="What about him?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225" y="1196752"/>
            <a:ext cx="914400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503" y="5982379"/>
            <a:ext cx="90142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ઈસુ તેને કહે છે કે, </a:t>
            </a:r>
            <a:r>
              <a:rPr lang="en-US" altLang="en-US" dirty="0" err="1" smtClean="0">
                <a:solidFill>
                  <a:schemeClr val="bg1"/>
                </a:solidFill>
              </a:rPr>
              <a:t>હું</a:t>
            </a:r>
            <a:r>
              <a:rPr lang="en-US" altLang="en-US" dirty="0" smtClean="0">
                <a:solidFill>
                  <a:schemeClr val="bg1"/>
                </a:solidFill>
              </a:rPr>
              <a:t> આવું ત્યાં સુધી તે રહે એવી મારી ઈચ્છા હોય, તો તેમાં તારે શું? </a:t>
            </a:r>
            <a:r>
              <a:rPr lang="en-US" altLang="en-US" dirty="0" smtClean="0">
                <a:solidFill>
                  <a:srgbClr val="FFFF00"/>
                </a:solidFill>
              </a:rPr>
              <a:t>તું મારી પાછળ આવ</a:t>
            </a:r>
            <a:r>
              <a:rPr lang="en-US" altLang="en-US" dirty="0" smtClean="0">
                <a:solidFill>
                  <a:schemeClr val="bg1"/>
                </a:solidFill>
              </a:rPr>
              <a:t>" (યોહાન ૨૧:૨૨).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8991600" cy="1544638"/>
          </a:xfrm>
        </p:spPr>
        <p:txBody>
          <a:bodyPr/>
          <a:lstStyle/>
          <a:p>
            <a:r>
              <a:rPr lang="en-US" altLang="en-US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Jesus also commands </a:t>
            </a:r>
            <a:r>
              <a:rPr lang="en-US" altLang="en-US" sz="6600" i="1" dirty="0" smtClean="0">
                <a:solidFill>
                  <a:srgbClr val="FFFF00"/>
                </a:solidFill>
                <a:latin typeface="Arial" panose="020B0604020202020204" pitchFamily="34" charset="0"/>
              </a:rPr>
              <a:t>us </a:t>
            </a:r>
            <a:r>
              <a:rPr lang="en-US" altLang="en-US" i="1" dirty="0" smtClean="0">
                <a:solidFill>
                  <a:schemeClr val="bg1"/>
                </a:solidFill>
                <a:latin typeface="Arial" panose="020B0604020202020204" pitchFamily="34" charset="0"/>
              </a:rPr>
              <a:t>not to question his calling for others </a:t>
            </a:r>
          </a:p>
        </p:txBody>
      </p:sp>
      <p:pic>
        <p:nvPicPr>
          <p:cNvPr id="198659" name="Picture 2" descr="What about him?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28788"/>
            <a:ext cx="9144000" cy="512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5" descr="fear-of-fail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813" y="765175"/>
            <a:ext cx="9167813" cy="496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" y="-26988"/>
            <a:ext cx="9121775" cy="647701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000090"/>
                </a:solidFill>
                <a:ea typeface="+mj-ea"/>
                <a:cs typeface="+mj-cs"/>
              </a:rPr>
              <a:t>How does Jesus restore us?</a:t>
            </a:r>
          </a:p>
        </p:txBody>
      </p:sp>
      <p:sp>
        <p:nvSpPr>
          <p:cNvPr id="3" name="Rectangle 2"/>
          <p:cNvSpPr/>
          <p:nvPr/>
        </p:nvSpPr>
        <p:spPr>
          <a:xfrm>
            <a:off x="-36512" y="5949280"/>
            <a:ext cx="94564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0090"/>
                </a:solidFill>
              </a:rPr>
              <a:t>ઇસુ આપણને કેવી રીતે પ્રસ્થાપિત કરે છે?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3" y="1997819"/>
            <a:ext cx="5795963" cy="2727325"/>
          </a:xfrm>
        </p:spPr>
        <p:txBody>
          <a:bodyPr/>
          <a:lstStyle/>
          <a:p>
            <a:pPr eaLnBrk="1" hangingPunct="1"/>
            <a:r>
              <a:rPr lang="en-US" altLang="en-US" sz="5400" b="1" dirty="0" smtClean="0"/>
              <a:t>When We Really Mess Things Up…</a:t>
            </a:r>
            <a:endParaRPr lang="en-US" altLang="en-US" sz="4800" dirty="0" smtClean="0">
              <a:solidFill>
                <a:schemeClr val="bg1"/>
              </a:solidFill>
            </a:endParaRPr>
          </a:p>
        </p:txBody>
      </p:sp>
      <p:pic>
        <p:nvPicPr>
          <p:cNvPr id="139268" name="Picture 4" descr="SP_frontdoor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0875" y="0"/>
            <a:ext cx="34131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4771018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5400" b="1" dirty="0" smtClean="0"/>
              <a:t>જ્યારે આપણાથી ખરેખર કંઈક ગરબડ થઇ ગયી હોય ત્યારે….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 descr="feed my sheep shadow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04" y="-27384"/>
            <a:ext cx="8222128" cy="1512168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sz="54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+mj-ea"/>
                <a:cs typeface="+mj-cs"/>
              </a:rPr>
              <a:t>Jesus restores us to the </a:t>
            </a:r>
            <a:r>
              <a:rPr lang="en-US" sz="54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+mj-ea"/>
                <a:cs typeface="+mj-cs"/>
              </a:rPr>
              <a:t>calling He has </a:t>
            </a:r>
            <a:r>
              <a:rPr lang="en-US" sz="54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+mj-ea"/>
                <a:cs typeface="+mj-cs"/>
              </a:rPr>
              <a:t>for us!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355976" y="5229200"/>
            <a:ext cx="4788024" cy="1628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54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Main Idea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0" y="3537590"/>
            <a:ext cx="84249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ઇસુ આપણને </a:t>
            </a:r>
            <a:r>
              <a:rPr lang="en-US" sz="44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આપણા જીવન માટે તેની શી યોજના</a:t>
            </a:r>
            <a:r>
              <a:rPr lang="en-US" sz="44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છે તેના પ્રમાણમાં તે</a:t>
            </a:r>
            <a:r>
              <a:rPr lang="en-US" sz="44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આપણને પ્રસ્થાપિત</a:t>
            </a:r>
            <a:r>
              <a:rPr lang="en-US" sz="44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કરે છે!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3" descr="ASurrenderedHeart_ChipCoat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6131" y="0"/>
            <a:ext cx="67770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222128" cy="1512168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n-US" sz="54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+mj-ea"/>
                <a:cs typeface="+mj-cs"/>
              </a:rPr>
              <a:t>How do we find the calling He has for us?</a:t>
            </a:r>
          </a:p>
        </p:txBody>
      </p:sp>
      <p:sp>
        <p:nvSpPr>
          <p:cNvPr id="3" name="Rectangle 2"/>
          <p:cNvSpPr/>
          <p:nvPr/>
        </p:nvSpPr>
        <p:spPr>
          <a:xfrm>
            <a:off x="360040" y="4883676"/>
            <a:ext cx="8748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30000"/>
              </a:spcBef>
              <a:defRPr/>
            </a:pPr>
            <a:r>
              <a:rPr lang="en-US" sz="48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આપણા માટે પ્રભુની </a:t>
            </a:r>
            <a:r>
              <a:rPr lang="en-US" sz="4800" b="1" dirty="0" err="1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શી</a:t>
            </a:r>
            <a:r>
              <a:rPr lang="en-US" sz="48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યોજના છે એ આપણે કેવી રીતે </a:t>
            </a:r>
            <a:r>
              <a:rPr lang="en-US" sz="4800" b="1" dirty="0" err="1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શોધી</a:t>
            </a:r>
            <a:r>
              <a:rPr lang="en-US" sz="48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શકીએ</a:t>
            </a:r>
            <a:r>
              <a:rPr lang="en-US" sz="48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?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 descr="leave nets behind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73434"/>
            <a:ext cx="8229600" cy="4162474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+mj-ea"/>
                <a:cs typeface="+mj-cs"/>
              </a:rPr>
              <a:t>I.	Admit you need Christ even where you feel </a:t>
            </a:r>
            <a:r>
              <a:rPr lang="en-US" sz="48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+mj-ea"/>
                <a:cs typeface="+mj-cs"/>
              </a:rPr>
              <a:t>competent</a:t>
            </a:r>
            <a:r>
              <a:rPr lang="en-US" sz="48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+mj-ea"/>
                <a:cs typeface="+mj-cs"/>
              </a:rPr>
              <a:t> (21:1-14).</a:t>
            </a:r>
          </a:p>
        </p:txBody>
      </p:sp>
      <p:sp>
        <p:nvSpPr>
          <p:cNvPr id="3" name="Rectangle 2"/>
          <p:cNvSpPr/>
          <p:nvPr/>
        </p:nvSpPr>
        <p:spPr>
          <a:xfrm>
            <a:off x="611560" y="4073004"/>
            <a:ext cx="80752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૧. </a:t>
            </a:r>
            <a:r>
              <a:rPr lang="en-US" sz="54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સક્ષમ</a:t>
            </a:r>
            <a:r>
              <a:rPr lang="en-US" sz="54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હોવા છતાં તમારે ઇશ્વરની જરુર છે તેમ સ્વીકારો</a:t>
            </a:r>
            <a:r>
              <a:rPr lang="en-US" sz="54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54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(૨૧:૧-૧૪).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952052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 descr="helpinghand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8" y="149225"/>
            <a:ext cx="4341812" cy="673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0782"/>
            <a:ext cx="8229600" cy="4162474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+mj-ea"/>
                <a:cs typeface="+mj-cs"/>
              </a:rPr>
              <a:t>II.	Show your love for Christ by loving </a:t>
            </a:r>
            <a:r>
              <a:rPr lang="en-US" sz="54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+mj-ea"/>
                <a:cs typeface="+mj-cs"/>
              </a:rPr>
              <a:t>people</a:t>
            </a:r>
            <a:r>
              <a:rPr lang="en-US" sz="54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+mj-ea"/>
                <a:cs typeface="+mj-cs"/>
              </a:rPr>
              <a:t> (21:15-17).</a:t>
            </a:r>
            <a:br>
              <a:rPr lang="en-US" sz="54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+mj-ea"/>
                <a:cs typeface="+mj-cs"/>
              </a:rPr>
            </a:br>
            <a:r>
              <a:rPr lang="en-US" sz="54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+mj-ea"/>
                <a:cs typeface="+mj-cs"/>
              </a:rPr>
              <a:t/>
            </a:r>
            <a:br>
              <a:rPr lang="en-US" sz="54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+mj-ea"/>
                <a:cs typeface="+mj-cs"/>
              </a:rPr>
            </a:br>
            <a:r>
              <a:rPr lang="en-US" sz="54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+mj-ea"/>
                <a:cs typeface="+mj-cs"/>
              </a:rPr>
              <a:t>૨. તમારો ખ્રિસ્ત પ્રત્યેનો પ્રેમ, બીજા </a:t>
            </a:r>
            <a:r>
              <a:rPr lang="en-US" sz="54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+mj-ea"/>
                <a:cs typeface="+mj-cs"/>
              </a:rPr>
              <a:t>લોકો</a:t>
            </a:r>
            <a:r>
              <a:rPr lang="en-US" sz="54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+mj-ea"/>
                <a:cs typeface="+mj-cs"/>
              </a:rPr>
              <a:t>ને પ્રેમ કરીને</a:t>
            </a:r>
            <a:r>
              <a:rPr lang="en-US" sz="5400" b="1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+mj-ea"/>
                <a:cs typeface="+mj-cs"/>
              </a:rPr>
              <a:t> </a:t>
            </a:r>
            <a:r>
              <a:rPr lang="en-US" sz="54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+mj-ea"/>
                <a:cs typeface="+mj-cs"/>
              </a:rPr>
              <a:t>દર્શાવો ( ૨૧</a:t>
            </a:r>
            <a:r>
              <a:rPr lang="en-US" sz="54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:</a:t>
            </a:r>
            <a:r>
              <a:rPr lang="en-US" sz="54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+mj-ea"/>
                <a:cs typeface="+mj-cs"/>
              </a:rPr>
              <a:t>૧૫-૧૭)</a:t>
            </a:r>
          </a:p>
        </p:txBody>
      </p:sp>
    </p:spTree>
    <p:extLst>
      <p:ext uri="{BB962C8B-B14F-4D97-AF65-F5344CB8AC3E}">
        <p14:creationId xmlns:p14="http://schemas.microsoft.com/office/powerpoint/2010/main" val="478540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324528" cy="1728192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48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+mj-ea"/>
                <a:cs typeface="+mj-cs"/>
              </a:rPr>
              <a:t>III. Don't worry about Christ’s </a:t>
            </a:r>
            <a:r>
              <a:rPr lang="en-US" sz="48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+mj-ea"/>
                <a:cs typeface="+mj-cs"/>
              </a:rPr>
              <a:t>plan</a:t>
            </a:r>
            <a:r>
              <a:rPr lang="en-US" sz="48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+mj-ea"/>
                <a:cs typeface="+mj-cs"/>
              </a:rPr>
              <a:t> for others (21:18-23).</a:t>
            </a:r>
          </a:p>
        </p:txBody>
      </p:sp>
      <p:pic>
        <p:nvPicPr>
          <p:cNvPr id="191491" name="Picture 3" descr="mind_your_Business_nosey-300x16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0177" y="1484784"/>
            <a:ext cx="6480175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3528" y="5243716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૩</a:t>
            </a:r>
            <a:r>
              <a:rPr lang="en-US" sz="48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. ઈસુની બીજા માટે શું </a:t>
            </a:r>
            <a:r>
              <a:rPr lang="en-US" sz="48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યોજના </a:t>
            </a:r>
            <a:r>
              <a:rPr lang="en-US" sz="4800" b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છે તેની ચિંતા ન કરો (૨૧:૧૮-૨૩).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88964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Picture 1" descr="John 21.2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5618" name="Rectangle 2"/>
          <p:cNvSpPr>
            <a:spLocks noGrp="1" noChangeArrowheads="1"/>
          </p:cNvSpPr>
          <p:nvPr>
            <p:ph type="title"/>
          </p:nvPr>
        </p:nvSpPr>
        <p:spPr>
          <a:xfrm>
            <a:off x="-1736" y="494184"/>
            <a:ext cx="8790562" cy="990600"/>
          </a:xfrm>
          <a:ln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  <a:extLst/>
        </p:spPr>
        <p:txBody>
          <a:bodyPr/>
          <a:lstStyle/>
          <a:p>
            <a:pPr>
              <a:defRPr/>
            </a:pPr>
            <a:r>
              <a:rPr kumimoji="0" lang="en-US" b="1" u="sng" dirty="0" smtClean="0"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ea typeface="+mj-ea"/>
                <a:cs typeface="+mj-cs"/>
              </a:rPr>
              <a:t>John</a:t>
            </a:r>
            <a:r>
              <a:rPr kumimoji="0" lang="fr-FR" altLang="ja-JP" b="1" u="sng" dirty="0" smtClean="0"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ea typeface="+mj-ea"/>
                <a:cs typeface="+mj-cs"/>
              </a:rPr>
              <a:t>'</a:t>
            </a:r>
            <a:r>
              <a:rPr kumimoji="0" lang="en-US" b="1" u="sng" dirty="0" smtClean="0"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ea typeface="+mj-ea"/>
                <a:cs typeface="+mj-cs"/>
              </a:rPr>
              <a:t>s Conclusion (21:24-25)</a:t>
            </a:r>
            <a:br>
              <a:rPr kumimoji="0" lang="en-US" b="1" u="sng" dirty="0" smtClean="0"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ea typeface="+mj-ea"/>
                <a:cs typeface="+mj-cs"/>
              </a:rPr>
            </a:br>
            <a:r>
              <a:rPr kumimoji="0" lang="en-US" b="1" u="sng" dirty="0" smtClean="0"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ea typeface="+mj-ea"/>
                <a:cs typeface="+mj-cs"/>
              </a:rPr>
              <a:t/>
            </a:r>
            <a:br>
              <a:rPr kumimoji="0" lang="en-US" b="1" u="sng" dirty="0" smtClean="0"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ea typeface="+mj-ea"/>
                <a:cs typeface="+mj-cs"/>
              </a:rPr>
            </a:br>
            <a:r>
              <a:rPr kumimoji="0" lang="en-US" b="1" u="sng" dirty="0" err="1" smtClean="0"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ea typeface="+mj-ea"/>
                <a:cs typeface="+mj-cs"/>
              </a:rPr>
              <a:t>યોહાનનો</a:t>
            </a:r>
            <a:r>
              <a:rPr kumimoji="0" lang="en-US" b="1" u="sng" dirty="0" smtClean="0"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ea typeface="+mj-ea"/>
                <a:cs typeface="+mj-cs"/>
              </a:rPr>
              <a:t> સારાંશ (૨૧</a:t>
            </a:r>
            <a:r>
              <a:rPr kumimoji="0" lang="en-US" b="1" u="sng" dirty="0"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:</a:t>
            </a:r>
            <a:r>
              <a:rPr kumimoji="0" lang="en-US" b="1" u="sng" dirty="0" smtClean="0"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ea typeface="+mj-ea"/>
                <a:cs typeface="+mj-cs"/>
              </a:rPr>
              <a:t>૨૪-૨૫)</a:t>
            </a:r>
          </a:p>
        </p:txBody>
      </p:sp>
      <p:sp>
        <p:nvSpPr>
          <p:cNvPr id="1775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736" y="2780929"/>
            <a:ext cx="5581848" cy="4077072"/>
          </a:xfrm>
          <a:ln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  <a:extLst/>
        </p:spPr>
        <p:txBody>
          <a:bodyPr/>
          <a:lstStyle/>
          <a:p>
            <a:pPr marL="444500" indent="-444500">
              <a:buFont typeface="Wingdings" charset="0"/>
              <a:buChar char="l"/>
              <a:defRPr/>
            </a:pPr>
            <a:r>
              <a:rPr kumimoji="0" lang="ja-JP" altLang="en-US" sz="40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ea typeface="+mn-ea"/>
                <a:cs typeface="+mn-cs"/>
              </a:rPr>
              <a:t>“</a:t>
            </a:r>
            <a:r>
              <a:rPr kumimoji="0" lang="en-US" sz="40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ea typeface="+mn-ea"/>
                <a:cs typeface="+mn-cs"/>
              </a:rPr>
              <a:t>I</a:t>
            </a:r>
            <a:r>
              <a:rPr kumimoji="0" lang="fr-FR" altLang="ja-JP" sz="40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ea typeface="+mn-ea"/>
                <a:cs typeface="+mn-cs"/>
              </a:rPr>
              <a:t>'</a:t>
            </a:r>
            <a:r>
              <a:rPr kumimoji="0" lang="en-US" sz="40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ea typeface="+mn-ea"/>
                <a:cs typeface="+mn-cs"/>
              </a:rPr>
              <a:t>m an eyewitness!</a:t>
            </a:r>
            <a:r>
              <a:rPr kumimoji="0" lang="ja-JP" altLang="en-US" sz="40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ea typeface="+mn-ea"/>
                <a:cs typeface="+mn-cs"/>
              </a:rPr>
              <a:t>”</a:t>
            </a:r>
            <a:r>
              <a:rPr kumimoji="0" lang="en-US" sz="40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ea typeface="+mn-ea"/>
                <a:cs typeface="+mn-cs"/>
              </a:rPr>
              <a:t> (21:24)</a:t>
            </a:r>
          </a:p>
          <a:p>
            <a:pPr marL="444500" indent="-444500">
              <a:buFont typeface="Wingdings" charset="0"/>
              <a:buChar char="l"/>
              <a:defRPr/>
            </a:pPr>
            <a:r>
              <a:rPr kumimoji="0" lang="en-US" sz="40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ea typeface="+mn-ea"/>
                <a:cs typeface="+mn-cs"/>
              </a:rPr>
              <a:t>ચશ્મદીત</a:t>
            </a:r>
          </a:p>
          <a:p>
            <a:pPr marL="444500" indent="-444500">
              <a:buFont typeface="Wingdings" charset="0"/>
              <a:buChar char="l"/>
              <a:defRPr/>
            </a:pPr>
            <a:r>
              <a:rPr kumimoji="0" lang="ja-JP" altLang="en-US" sz="40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ea typeface="+mn-ea"/>
                <a:cs typeface="+mn-cs"/>
              </a:rPr>
              <a:t>“</a:t>
            </a:r>
            <a:r>
              <a:rPr kumimoji="0" lang="en-US" sz="40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ea typeface="+mn-ea"/>
                <a:cs typeface="+mn-cs"/>
              </a:rPr>
              <a:t>I haven</a:t>
            </a:r>
            <a:r>
              <a:rPr kumimoji="0" lang="fr-FR" altLang="ja-JP" sz="40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ea typeface="+mn-ea"/>
                <a:cs typeface="+mn-cs"/>
              </a:rPr>
              <a:t>'</a:t>
            </a:r>
            <a:r>
              <a:rPr kumimoji="0" lang="en-US" sz="40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ea typeface="+mn-ea"/>
                <a:cs typeface="+mn-cs"/>
              </a:rPr>
              <a:t>t told half the story!</a:t>
            </a:r>
            <a:r>
              <a:rPr kumimoji="0" lang="ja-JP" altLang="en-US" sz="40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ea typeface="+mn-ea"/>
                <a:cs typeface="+mn-cs"/>
              </a:rPr>
              <a:t>”</a:t>
            </a:r>
            <a:r>
              <a:rPr kumimoji="0" lang="en-US" sz="40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ea typeface="+mn-ea"/>
                <a:cs typeface="+mn-cs"/>
              </a:rPr>
              <a:t> (21:25)</a:t>
            </a:r>
          </a:p>
          <a:p>
            <a:pPr marL="444500" indent="-444500">
              <a:buFont typeface="Wingdings" charset="0"/>
              <a:buChar char="l"/>
              <a:defRPr/>
            </a:pPr>
            <a:r>
              <a:rPr kumimoji="0" lang="en-US" sz="40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ea typeface="+mn-ea"/>
                <a:cs typeface="+mn-cs"/>
              </a:rPr>
              <a:t>અડધી જ વાત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2" descr="lonely sheep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1150938"/>
            <a:ext cx="9150351" cy="570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9108504" cy="1008112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54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+mj-ea"/>
                <a:cs typeface="+mj-cs"/>
              </a:rPr>
              <a:t>Believe in Jesus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1152128"/>
            <a:ext cx="9144000" cy="19168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2400" b="1" baseline="30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30 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The disciples saw Jesus do many other miraculous signs in addition to the ones recorded in this book. </a:t>
            </a:r>
            <a:r>
              <a:rPr lang="en-US" sz="2400" b="1" baseline="30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31 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But </a:t>
            </a:r>
            <a:r>
              <a:rPr lang="en-US" sz="24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these are written so that you may believe 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that Jesus is the Messiah, the Son of God, and that by believing in him you will have life by the power of his name" (20:30-31).</a:t>
            </a:r>
          </a:p>
        </p:txBody>
      </p:sp>
      <p:sp>
        <p:nvSpPr>
          <p:cNvPr id="3" name="Rectangle 2"/>
          <p:cNvSpPr/>
          <p:nvPr/>
        </p:nvSpPr>
        <p:spPr>
          <a:xfrm>
            <a:off x="35496" y="4091588"/>
            <a:ext cx="90783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“ઈસુએ પોતાના શિષ્યોની રૂબરૂ બીજા ઘણા ચમત્કારો કર્યા કે, જે [નું વર્ણન] આ પુસ્તકમાં કરેલું નથી. પણ ઈસુ તે જ ખ્રિસ્ત, દેવનો દિકરો છે, એવો તમે વિશ્વાસ કરો; અને </a:t>
            </a:r>
            <a:r>
              <a:rPr lang="en-US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વિશ્વાસ કરીને તેના નામથી જીવન પામો</a:t>
            </a:r>
            <a:r>
              <a:rPr lang="en-US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</a:t>
            </a: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માટે આટલી વાતો લખેલી છે </a:t>
            </a: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“ (૨૦:૩૦-૩૧).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5" descr="shepherd leading sheep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-41275"/>
            <a:ext cx="7810500" cy="689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9001000" cy="1008112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54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+mj-ea"/>
                <a:cs typeface="+mj-cs"/>
              </a:rPr>
              <a:t>"Follow me“ </a:t>
            </a:r>
            <a:r>
              <a:rPr lang="en-US" altLang="ja-JP" b="1" dirty="0" smtClean="0">
                <a:solidFill>
                  <a:srgbClr val="FFC000"/>
                </a:solidFill>
              </a:rPr>
              <a:t>મારી </a:t>
            </a:r>
            <a:r>
              <a:rPr lang="en-US" altLang="ja-JP" b="1" dirty="0">
                <a:solidFill>
                  <a:srgbClr val="FFC000"/>
                </a:solidFill>
              </a:rPr>
              <a:t>પાછળ </a:t>
            </a:r>
            <a:r>
              <a:rPr lang="en-US" altLang="ja-JP" b="1" dirty="0" smtClean="0">
                <a:solidFill>
                  <a:srgbClr val="FFC000"/>
                </a:solidFill>
              </a:rPr>
              <a:t>ચાલ</a:t>
            </a:r>
            <a:endParaRPr lang="en-US" sz="6600" b="1" dirty="0" smtClean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-108520" y="908720"/>
            <a:ext cx="9252520" cy="1008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54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"Feed my sheep"</a:t>
            </a:r>
            <a:r>
              <a:rPr lang="en-US" altLang="ja-JP" sz="5400" b="1" dirty="0">
                <a:solidFill>
                  <a:schemeClr val="bg1"/>
                </a:solidFill>
              </a:rPr>
              <a:t> </a:t>
            </a:r>
            <a:r>
              <a:rPr lang="en-US" altLang="ja-JP" sz="4000" b="1" dirty="0" smtClean="0">
                <a:solidFill>
                  <a:srgbClr val="FFC000"/>
                </a:solidFill>
              </a:rPr>
              <a:t>મારા </a:t>
            </a:r>
            <a:r>
              <a:rPr lang="en-US" altLang="ja-JP" sz="4000" b="1" dirty="0">
                <a:solidFill>
                  <a:srgbClr val="FFC000"/>
                </a:solidFill>
              </a:rPr>
              <a:t>ઘેટા પાળ</a:t>
            </a:r>
            <a:endParaRPr lang="en-US" sz="2800" b="1" dirty="0" smtClean="0"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464681"/>
              </p:ext>
            </p:extLst>
          </p:nvPr>
        </p:nvGraphicFramePr>
        <p:xfrm>
          <a:off x="457200" y="404666"/>
          <a:ext cx="8229600" cy="5688630"/>
        </p:xfrm>
        <a:graphic>
          <a:graphicData uri="http://schemas.openxmlformats.org/drawingml/2006/table">
            <a:tbl>
              <a:tblPr/>
              <a:tblGrid>
                <a:gridCol w="1018456"/>
                <a:gridCol w="7211144"/>
              </a:tblGrid>
              <a:tr h="1137726">
                <a:tc gridSpan="2">
                  <a:txBody>
                    <a:bodyPr/>
                    <a:lstStyle/>
                    <a:p>
                      <a:pPr algn="l"/>
                      <a:r>
                        <a:rPr lang="gu-IN" sz="3200" b="1" dirty="0">
                          <a:solidFill>
                            <a:srgbClr val="FF0000"/>
                          </a:solidFill>
                        </a:rPr>
                        <a:t>૫૫૩ - ખ્રિસ્તની સુંદરતા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37726">
                <a:tc>
                  <a:txBody>
                    <a:bodyPr/>
                    <a:lstStyle/>
                    <a:p>
                      <a:pPr algn="l"/>
                      <a:endParaRPr lang="gu-IN" sz="32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gu-IN" sz="3200" b="1" dirty="0"/>
                        <a:t>ખ્રિસ્તની સુંદરતા અને પવિત્રતા,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37726">
                <a:tc>
                  <a:txBody>
                    <a:bodyPr/>
                    <a:lstStyle/>
                    <a:p>
                      <a:pPr algn="l"/>
                      <a:endParaRPr lang="en-US" sz="3200" b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gu-IN" sz="3200" b="1"/>
                        <a:t>તેની કરુણા પણ દીસો મારામાં;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37726">
                <a:tc>
                  <a:txBody>
                    <a:bodyPr/>
                    <a:lstStyle/>
                    <a:p>
                      <a:pPr algn="l"/>
                      <a:endParaRPr lang="en-US" sz="32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gu-IN" sz="3200" b="1"/>
                        <a:t>દિવ્ય શુદ્ધ આત્મા ! શુદ્ધ કર મારો આત્મા,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37726">
                <a:tc>
                  <a:txBody>
                    <a:bodyPr/>
                    <a:lstStyle/>
                    <a:p>
                      <a:pPr algn="l"/>
                      <a:endParaRPr lang="en-US" sz="32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gu-IN" sz="3200" b="1" dirty="0"/>
                        <a:t>કે દીસે મારામાં ખ્રિસ્તની સુંદરતા.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609600"/>
            <a:ext cx="1905000" cy="792163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Black</a:t>
            </a:r>
            <a:endParaRPr lang="en-US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511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When_Jesus_Calls_Your_Name_Moon_&amp;_Ba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363" y="23813"/>
            <a:ext cx="8388350" cy="679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780928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6600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+mj-ea"/>
                <a:cs typeface="+mj-cs"/>
              </a:rPr>
              <a:t>How does Jesus </a:t>
            </a:r>
            <a:r>
              <a:rPr lang="en-US" sz="660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+mj-ea"/>
                <a:cs typeface="+mj-cs"/>
              </a:rPr>
              <a:t>restore</a:t>
            </a:r>
            <a:r>
              <a:rPr lang="en-US" sz="6600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ea typeface="+mj-ea"/>
                <a:cs typeface="+mj-cs"/>
              </a:rPr>
              <a:t> us after we really mess things up?</a:t>
            </a:r>
          </a:p>
        </p:txBody>
      </p:sp>
      <p:sp>
        <p:nvSpPr>
          <p:cNvPr id="3" name="Rectangle 2"/>
          <p:cNvSpPr/>
          <p:nvPr/>
        </p:nvSpPr>
        <p:spPr>
          <a:xfrm>
            <a:off x="899592" y="4361036"/>
            <a:ext cx="7344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ઠોકર ખાધા પછી, પ્રભુ ઈસુ આપણને કેવી રીતે </a:t>
            </a:r>
            <a:r>
              <a:rPr lang="en-US" sz="480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પ્રસ્થાપિત </a:t>
            </a:r>
            <a:r>
              <a:rPr lang="en-US" sz="4800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કરે છે ? 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</a:t>
            </a:r>
            <a:r>
              <a:rPr lang="en-US" sz="28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T Sermons link </a:t>
            </a: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at </a:t>
            </a:r>
            <a:r>
              <a:rPr lang="en-US" sz="28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</a:t>
            </a:r>
            <a:r>
              <a:rPr lang="en-US" sz="2800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FFFF"/>
                </a:solidFill>
                <a:effectLst/>
                <a:latin typeface="Arial" charset="0"/>
                <a:cs typeface="Arial" charset="0"/>
              </a:rPr>
              <a:t>Get this </a:t>
            </a:r>
            <a:r>
              <a:rPr lang="en-US" sz="3200" b="1" dirty="0" smtClean="0">
                <a:solidFill>
                  <a:srgbClr val="FFFFFF"/>
                </a:solidFill>
                <a:effectLst/>
                <a:latin typeface="Arial" charset="0"/>
                <a:cs typeface="Arial" charset="0"/>
              </a:rPr>
              <a:t>presentation </a:t>
            </a:r>
            <a:r>
              <a:rPr lang="en-US" sz="3200" b="1" dirty="0">
                <a:solidFill>
                  <a:srgbClr val="FFFFFF"/>
                </a:solidFill>
                <a:effectLst/>
                <a:latin typeface="Arial" charset="0"/>
                <a:cs typeface="Arial" charset="0"/>
              </a:rPr>
              <a:t>for free!</a:t>
            </a:r>
            <a:endParaRPr lang="en-US" sz="1100" b="1" dirty="0">
              <a:solidFill>
                <a:srgbClr val="FFFFFF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56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600" dirty="0" smtClean="0">
                <a:solidFill>
                  <a:srgbClr val="FFFFFF"/>
                </a:solidFill>
                <a:ea typeface="+mj-ea"/>
                <a:cs typeface="+mj-cs"/>
              </a:rPr>
              <a:t>A Regretful Peter</a:t>
            </a:r>
          </a:p>
        </p:txBody>
      </p:sp>
      <p:pic>
        <p:nvPicPr>
          <p:cNvPr id="144387" name="Picture 2" descr="Peter Regre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4075" y="1700213"/>
            <a:ext cx="4371975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-396552" y="170993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6600" kern="0" dirty="0" smtClean="0">
                <a:solidFill>
                  <a:srgbClr val="FFFFFF"/>
                </a:solidFill>
                <a:ea typeface="+mj-ea"/>
                <a:cs typeface="+mj-cs"/>
              </a:rPr>
              <a:t>એક દિલગીર પીતર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dirty="0">
                <a:solidFill>
                  <a:srgbClr val="FFFFFF"/>
                </a:solidFill>
              </a:rPr>
              <a:t>A Resurrected Savior</a:t>
            </a:r>
            <a:endParaRPr lang="en-US" sz="6600" dirty="0" smtClean="0">
              <a:solidFill>
                <a:srgbClr val="FFFFFF"/>
              </a:solidFill>
              <a:ea typeface="+mj-ea"/>
              <a:cs typeface="+mj-cs"/>
            </a:endParaRPr>
          </a:p>
        </p:txBody>
      </p:sp>
      <p:pic>
        <p:nvPicPr>
          <p:cNvPr id="145411" name="Picture 3" descr="John 20 TheRisenChris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637" y="1268760"/>
            <a:ext cx="4464595" cy="457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02840" y="580526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anose="020B0600070205080204" pitchFamily="34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anose="020B0600070205080204" pitchFamily="34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6600" kern="0" dirty="0" smtClean="0">
                <a:solidFill>
                  <a:srgbClr val="FFFFFF"/>
                </a:solidFill>
              </a:rPr>
              <a:t>એક સજીવન તારણહાર</a:t>
            </a:r>
            <a:endParaRPr lang="en-US" sz="6600" kern="0" dirty="0" smtClean="0">
              <a:solidFill>
                <a:srgbClr val="FFFFFF"/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92163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FFFFFF"/>
                </a:solidFill>
              </a:rPr>
              <a:t>The Sea of Tiberias (John 21)</a:t>
            </a:r>
            <a:endParaRPr lang="en-US" altLang="en-US" smtClean="0">
              <a:solidFill>
                <a:srgbClr val="FFFFFF"/>
              </a:solidFill>
            </a:endParaRPr>
          </a:p>
        </p:txBody>
      </p:sp>
      <p:pic>
        <p:nvPicPr>
          <p:cNvPr id="146435" name="Picture 3" descr="mapseagalil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30275"/>
            <a:ext cx="9144000" cy="592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0"/>
            <a:ext cx="6553200" cy="1676400"/>
          </a:xfrm>
        </p:spPr>
        <p:txBody>
          <a:bodyPr/>
          <a:lstStyle/>
          <a:p>
            <a:pPr algn="l" eaLnBrk="1" hangingPunct="1"/>
            <a:r>
              <a:rPr lang="en-US" altLang="en-US" sz="6000" b="1" dirty="0" smtClean="0">
                <a:solidFill>
                  <a:srgbClr val="FFFFFF"/>
                </a:solidFill>
                <a:latin typeface="Arail" charset="0"/>
              </a:rPr>
              <a:t>Movements </a:t>
            </a:r>
            <a:r>
              <a:rPr lang="en-US" altLang="en-US" sz="6000" b="1" dirty="0" err="1" smtClean="0">
                <a:solidFill>
                  <a:srgbClr val="FFFFFF"/>
                </a:solidFill>
                <a:latin typeface="Arail" charset="0"/>
              </a:rPr>
              <a:t>પ્રસંગો</a:t>
            </a:r>
            <a:endParaRPr lang="en-US" altLang="en-US" dirty="0" smtClean="0">
              <a:solidFill>
                <a:schemeClr val="bg1"/>
              </a:solidFill>
              <a:latin typeface="Arail" charset="0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405063" y="2489200"/>
            <a:ext cx="6488112" cy="403187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868686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Miraculous </a:t>
            </a:r>
            <a:r>
              <a:rPr lang="en-US" sz="3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68686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catch ચમત્કારિક </a:t>
            </a:r>
            <a:endParaRPr lang="en-US" sz="3600" b="1" dirty="0">
              <a:solidFill>
                <a:srgbClr val="FFFFFF"/>
              </a:solidFill>
              <a:effectLst>
                <a:outerShdw blurRad="38100" dist="38100" dir="2700000" algn="tl">
                  <a:srgbClr val="868686"/>
                </a:outerShdw>
              </a:effectLst>
              <a:latin typeface="Arial" charset="0"/>
              <a:ea typeface="ＭＳ Ｐゴシック" charset="-128"/>
              <a:cs typeface="ＭＳ Ｐゴシック" charset="-128"/>
            </a:endParaRPr>
          </a:p>
          <a:p>
            <a:pPr>
              <a:defRPr/>
            </a:pPr>
            <a: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868686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Peter</a:t>
            </a:r>
            <a:r>
              <a:rPr lang="fr-FR" altLang="ja-JP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868686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'</a:t>
            </a:r>
            <a: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868686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s </a:t>
            </a:r>
            <a:r>
              <a:rPr 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68686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Reinstatement પીતરનું પુનઃસ્થાપન</a:t>
            </a:r>
            <a:endParaRPr lang="en-US" sz="4400" b="1" dirty="0">
              <a:solidFill>
                <a:srgbClr val="FFFFFF"/>
              </a:solidFill>
              <a:effectLst>
                <a:outerShdw blurRad="38100" dist="38100" dir="2700000" algn="tl">
                  <a:srgbClr val="868686"/>
                </a:outerShdw>
              </a:effectLst>
              <a:latin typeface="Arial" charset="0"/>
              <a:ea typeface="ＭＳ Ｐゴシック" charset="-128"/>
              <a:cs typeface="ＭＳ Ｐゴシック" charset="-128"/>
            </a:endParaRPr>
          </a:p>
          <a:p>
            <a:pPr>
              <a:defRPr/>
            </a:pPr>
            <a: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868686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John</a:t>
            </a:r>
            <a:r>
              <a:rPr lang="fr-FR" altLang="ja-JP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868686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'</a:t>
            </a:r>
            <a: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868686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s Death</a:t>
            </a:r>
          </a:p>
          <a:p>
            <a:pPr>
              <a:defRPr/>
            </a:pPr>
            <a:r>
              <a:rPr 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68686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યોહાનનું મરણ</a:t>
            </a:r>
            <a:endParaRPr lang="en-US" sz="4400" b="1" dirty="0">
              <a:solidFill>
                <a:srgbClr val="FFFFFF"/>
              </a:solidFill>
              <a:effectLst>
                <a:outerShdw blurRad="38100" dist="38100" dir="2700000" algn="tl">
                  <a:srgbClr val="868686"/>
                </a:outerShdw>
              </a:effectLst>
              <a:latin typeface="Arial" charset="0"/>
              <a:ea typeface="ＭＳ Ｐゴシック" charset="-128"/>
              <a:cs typeface="ＭＳ Ｐゴシック" charset="-128"/>
            </a:endParaRPr>
          </a:p>
          <a:p>
            <a:pPr>
              <a:defRPr/>
            </a:pPr>
            <a:r>
              <a:rPr 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68686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Conclusion સારાંશ</a:t>
            </a:r>
            <a:endParaRPr lang="en-US" sz="4400" b="1" dirty="0">
              <a:solidFill>
                <a:srgbClr val="FFFFFF"/>
              </a:solidFill>
              <a:effectLst>
                <a:outerShdw blurRad="38100" dist="38100" dir="2700000" algn="tl">
                  <a:srgbClr val="868686"/>
                </a:outerShdw>
              </a:effectLst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 rot="20796063">
            <a:off x="89478" y="1052167"/>
            <a:ext cx="8280400" cy="1754188"/>
          </a:xfrm>
          <a:prstGeom prst="rect">
            <a:avLst/>
          </a:prstGeom>
          <a:solidFill>
            <a:srgbClr val="0000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5400" b="1" dirty="0">
                <a:solidFill>
                  <a:srgbClr val="FFFFFF"/>
                </a:solidFill>
              </a:rPr>
              <a:t>3 ways that Christ restores us after failure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build="p" autoUpdateAnimBg="0"/>
      <p:bldP spid="2" grpId="0" animBg="1"/>
    </p:bldLst>
  </p:timing>
</p:sld>
</file>

<file path=ppt/theme/theme1.xml><?xml version="1.0" encoding="utf-8"?>
<a:theme xmlns:a="http://schemas.openxmlformats.org/drawingml/2006/main" name="Warp">
  <a:themeElements>
    <a:clrScheme name="Warp 1">
      <a:dk1>
        <a:srgbClr val="000000"/>
      </a:dk1>
      <a:lt1>
        <a:srgbClr val="FFFFFF"/>
      </a:lt1>
      <a:dk2>
        <a:srgbClr val="238D89"/>
      </a:dk2>
      <a:lt2>
        <a:srgbClr val="FF9900"/>
      </a:lt2>
      <a:accent1>
        <a:srgbClr val="C87700"/>
      </a:accent1>
      <a:accent2>
        <a:srgbClr val="643C00"/>
      </a:accent2>
      <a:accent3>
        <a:srgbClr val="ACC5C4"/>
      </a:accent3>
      <a:accent4>
        <a:srgbClr val="DADADA"/>
      </a:accent4>
      <a:accent5>
        <a:srgbClr val="E0BDAA"/>
      </a:accent5>
      <a:accent6>
        <a:srgbClr val="5A3500"/>
      </a:accent6>
      <a:hlink>
        <a:srgbClr val="FF9933"/>
      </a:hlink>
      <a:folHlink>
        <a:srgbClr val="FFBE5F"/>
      </a:folHlink>
    </a:clrScheme>
    <a:fontScheme name="Warp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Warp 1">
        <a:dk1>
          <a:srgbClr val="000000"/>
        </a:dk1>
        <a:lt1>
          <a:srgbClr val="FFFFFF"/>
        </a:lt1>
        <a:dk2>
          <a:srgbClr val="238D89"/>
        </a:dk2>
        <a:lt2>
          <a:srgbClr val="FF9900"/>
        </a:lt2>
        <a:accent1>
          <a:srgbClr val="C87700"/>
        </a:accent1>
        <a:accent2>
          <a:srgbClr val="643C00"/>
        </a:accent2>
        <a:accent3>
          <a:srgbClr val="ACC5C4"/>
        </a:accent3>
        <a:accent4>
          <a:srgbClr val="DADADA"/>
        </a:accent4>
        <a:accent5>
          <a:srgbClr val="E0BDAA"/>
        </a:accent5>
        <a:accent6>
          <a:srgbClr val="5A3500"/>
        </a:accent6>
        <a:hlink>
          <a:srgbClr val="FF9933"/>
        </a:hlink>
        <a:folHlink>
          <a:srgbClr val="FFBE5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Recommending A Strategy">
  <a:themeElements>
    <a:clrScheme name="Recommending A Strategy 1">
      <a:dk1>
        <a:srgbClr val="009999"/>
      </a:dk1>
      <a:lt1>
        <a:srgbClr val="FFFFFF"/>
      </a:lt1>
      <a:dk2>
        <a:srgbClr val="000066"/>
      </a:dk2>
      <a:lt2>
        <a:srgbClr val="339966"/>
      </a:lt2>
      <a:accent1>
        <a:srgbClr val="00CC99"/>
      </a:accent1>
      <a:accent2>
        <a:srgbClr val="0099CC"/>
      </a:accent2>
      <a:accent3>
        <a:srgbClr val="AAAAB8"/>
      </a:accent3>
      <a:accent4>
        <a:srgbClr val="DADADA"/>
      </a:accent4>
      <a:accent5>
        <a:srgbClr val="AAE2CA"/>
      </a:accent5>
      <a:accent6>
        <a:srgbClr val="008AB9"/>
      </a:accent6>
      <a:hlink>
        <a:srgbClr val="336699"/>
      </a:hlink>
      <a:folHlink>
        <a:srgbClr val="B2B2B2"/>
      </a:folHlink>
    </a:clrScheme>
    <a:fontScheme name="Recommending A Strategy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Recommending A Strategy 1">
        <a:dk1>
          <a:srgbClr val="009999"/>
        </a:dk1>
        <a:lt1>
          <a:srgbClr val="FFFFFF"/>
        </a:lt1>
        <a:dk2>
          <a:srgbClr val="000066"/>
        </a:dk2>
        <a:lt2>
          <a:srgbClr val="339966"/>
        </a:lt2>
        <a:accent1>
          <a:srgbClr val="00CC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E2CA"/>
        </a:accent5>
        <a:accent6>
          <a:srgbClr val="008AB9"/>
        </a:accent6>
        <a:hlink>
          <a:srgbClr val="33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2">
        <a:dk1>
          <a:srgbClr val="000000"/>
        </a:dk1>
        <a:lt1>
          <a:srgbClr val="FFFFFF"/>
        </a:lt1>
        <a:dk2>
          <a:srgbClr val="009900"/>
        </a:dk2>
        <a:lt2>
          <a:srgbClr val="CC0000"/>
        </a:lt2>
        <a:accent1>
          <a:srgbClr val="CC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2D2DB9"/>
        </a:accent6>
        <a:hlink>
          <a:srgbClr val="0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ommending A Strateg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ommending A Strategy 4">
        <a:dk1>
          <a:srgbClr val="333399"/>
        </a:dk1>
        <a:lt1>
          <a:srgbClr val="FFFFCC"/>
        </a:lt1>
        <a:dk2>
          <a:srgbClr val="000000"/>
        </a:dk2>
        <a:lt2>
          <a:srgbClr val="0000FF"/>
        </a:lt2>
        <a:accent1>
          <a:srgbClr val="800000"/>
        </a:accent1>
        <a:accent2>
          <a:srgbClr val="3366CC"/>
        </a:accent2>
        <a:accent3>
          <a:srgbClr val="AAAAAA"/>
        </a:accent3>
        <a:accent4>
          <a:srgbClr val="DADAAE"/>
        </a:accent4>
        <a:accent5>
          <a:srgbClr val="C0AAAA"/>
        </a:accent5>
        <a:accent6>
          <a:srgbClr val="2D5CB9"/>
        </a:accent6>
        <a:hlink>
          <a:srgbClr val="FF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5">
        <a:dk1>
          <a:srgbClr val="CC3300"/>
        </a:dk1>
        <a:lt1>
          <a:srgbClr val="FFFFCC"/>
        </a:lt1>
        <a:dk2>
          <a:srgbClr val="000000"/>
        </a:dk2>
        <a:lt2>
          <a:srgbClr val="CC6600"/>
        </a:lt2>
        <a:accent1>
          <a:srgbClr val="993300"/>
        </a:accent1>
        <a:accent2>
          <a:srgbClr val="808000"/>
        </a:accent2>
        <a:accent3>
          <a:srgbClr val="AAAAAA"/>
        </a:accent3>
        <a:accent4>
          <a:srgbClr val="DADAAE"/>
        </a:accent4>
        <a:accent5>
          <a:srgbClr val="CAADAA"/>
        </a:accent5>
        <a:accent6>
          <a:srgbClr val="7373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6">
        <a:dk1>
          <a:srgbClr val="66CCFF"/>
        </a:dk1>
        <a:lt1>
          <a:srgbClr val="CCECFF"/>
        </a:lt1>
        <a:dk2>
          <a:srgbClr val="000000"/>
        </a:dk2>
        <a:lt2>
          <a:srgbClr val="9999FF"/>
        </a:lt2>
        <a:accent1>
          <a:srgbClr val="FFFFFF"/>
        </a:accent1>
        <a:accent2>
          <a:srgbClr val="99CCFF"/>
        </a:accent2>
        <a:accent3>
          <a:srgbClr val="AAAAAA"/>
        </a:accent3>
        <a:accent4>
          <a:srgbClr val="AEC9DA"/>
        </a:accent4>
        <a:accent5>
          <a:srgbClr val="FFFFFF"/>
        </a:accent5>
        <a:accent6>
          <a:srgbClr val="8AB9E7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7">
        <a:dk1>
          <a:srgbClr val="993366"/>
        </a:dk1>
        <a:lt1>
          <a:srgbClr val="FFFFCC"/>
        </a:lt1>
        <a:dk2>
          <a:srgbClr val="333399"/>
        </a:dk2>
        <a:lt2>
          <a:srgbClr val="0066FF"/>
        </a:lt2>
        <a:accent1>
          <a:srgbClr val="6600FF"/>
        </a:accent1>
        <a:accent2>
          <a:srgbClr val="0099CC"/>
        </a:accent2>
        <a:accent3>
          <a:srgbClr val="ADADCA"/>
        </a:accent3>
        <a:accent4>
          <a:srgbClr val="DADAAE"/>
        </a:accent4>
        <a:accent5>
          <a:srgbClr val="B8AAFF"/>
        </a:accent5>
        <a:accent6>
          <a:srgbClr val="008AB9"/>
        </a:accent6>
        <a:hlink>
          <a:srgbClr val="66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8">
        <a:dk1>
          <a:srgbClr val="993366"/>
        </a:dk1>
        <a:lt1>
          <a:srgbClr val="EAEAEA"/>
        </a:lt1>
        <a:dk2>
          <a:srgbClr val="660066"/>
        </a:dk2>
        <a:lt2>
          <a:srgbClr val="CC0000"/>
        </a:lt2>
        <a:accent1>
          <a:srgbClr val="A50021"/>
        </a:accent1>
        <a:accent2>
          <a:srgbClr val="660033"/>
        </a:accent2>
        <a:accent3>
          <a:srgbClr val="B8AAB8"/>
        </a:accent3>
        <a:accent4>
          <a:srgbClr val="C8C8C8"/>
        </a:accent4>
        <a:accent5>
          <a:srgbClr val="CFAAAB"/>
        </a:accent5>
        <a:accent6>
          <a:srgbClr val="5C00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mmunicating Bad News">
  <a:themeElements>
    <a:clrScheme name="Communicating Bad News 1">
      <a:dk1>
        <a:srgbClr val="868686"/>
      </a:dk1>
      <a:lt1>
        <a:srgbClr val="FFCC99"/>
      </a:lt1>
      <a:dk2>
        <a:srgbClr val="000000"/>
      </a:dk2>
      <a:lt2>
        <a:srgbClr val="FF9966"/>
      </a:lt2>
      <a:accent1>
        <a:srgbClr val="009999"/>
      </a:accent1>
      <a:accent2>
        <a:srgbClr val="99CCFF"/>
      </a:accent2>
      <a:accent3>
        <a:srgbClr val="AAAAAA"/>
      </a:accent3>
      <a:accent4>
        <a:srgbClr val="DAAE82"/>
      </a:accent4>
      <a:accent5>
        <a:srgbClr val="AACACA"/>
      </a:accent5>
      <a:accent6>
        <a:srgbClr val="8AB9E7"/>
      </a:accent6>
      <a:hlink>
        <a:srgbClr val="FF6633"/>
      </a:hlink>
      <a:folHlink>
        <a:srgbClr val="CC3300"/>
      </a:folHlink>
    </a:clrScheme>
    <a:fontScheme name="Communicating Bad News">
      <a:majorFont>
        <a:latin typeface="Times New Roman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Communicating Bad News 1">
        <a:dk1>
          <a:srgbClr val="868686"/>
        </a:dk1>
        <a:lt1>
          <a:srgbClr val="FFCC99"/>
        </a:lt1>
        <a:dk2>
          <a:srgbClr val="000000"/>
        </a:dk2>
        <a:lt2>
          <a:srgbClr val="FF9966"/>
        </a:lt2>
        <a:accent1>
          <a:srgbClr val="009999"/>
        </a:accent1>
        <a:accent2>
          <a:srgbClr val="99CCFF"/>
        </a:accent2>
        <a:accent3>
          <a:srgbClr val="AAAAAA"/>
        </a:accent3>
        <a:accent4>
          <a:srgbClr val="DAAE82"/>
        </a:accent4>
        <a:accent5>
          <a:srgbClr val="AACACA"/>
        </a:accent5>
        <a:accent6>
          <a:srgbClr val="8AB9E7"/>
        </a:accent6>
        <a:hlink>
          <a:srgbClr val="FF66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ng Bad News 2">
        <a:dk1>
          <a:srgbClr val="000000"/>
        </a:dk1>
        <a:lt1>
          <a:srgbClr val="FDE3BA"/>
        </a:lt1>
        <a:dk2>
          <a:srgbClr val="000000"/>
        </a:dk2>
        <a:lt2>
          <a:srgbClr val="FF9933"/>
        </a:lt2>
        <a:accent1>
          <a:srgbClr val="FF6C49"/>
        </a:accent1>
        <a:accent2>
          <a:srgbClr val="99CCFF"/>
        </a:accent2>
        <a:accent3>
          <a:srgbClr val="FEEFD9"/>
        </a:accent3>
        <a:accent4>
          <a:srgbClr val="000000"/>
        </a:accent4>
        <a:accent5>
          <a:srgbClr val="FFBAB1"/>
        </a:accent5>
        <a:accent6>
          <a:srgbClr val="8AB9E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ng Bad News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Recommending A Strategy">
  <a:themeElements>
    <a:clrScheme name="Recommending A Strategy 1">
      <a:dk1>
        <a:srgbClr val="009999"/>
      </a:dk1>
      <a:lt1>
        <a:srgbClr val="FFFFFF"/>
      </a:lt1>
      <a:dk2>
        <a:srgbClr val="000066"/>
      </a:dk2>
      <a:lt2>
        <a:srgbClr val="339966"/>
      </a:lt2>
      <a:accent1>
        <a:srgbClr val="00CC99"/>
      </a:accent1>
      <a:accent2>
        <a:srgbClr val="0099CC"/>
      </a:accent2>
      <a:accent3>
        <a:srgbClr val="AAAAB8"/>
      </a:accent3>
      <a:accent4>
        <a:srgbClr val="DADADA"/>
      </a:accent4>
      <a:accent5>
        <a:srgbClr val="AAE2CA"/>
      </a:accent5>
      <a:accent6>
        <a:srgbClr val="008AB9"/>
      </a:accent6>
      <a:hlink>
        <a:srgbClr val="336699"/>
      </a:hlink>
      <a:folHlink>
        <a:srgbClr val="B2B2B2"/>
      </a:folHlink>
    </a:clrScheme>
    <a:fontScheme name="Recommending A Strategy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Recommending A Strategy 1">
        <a:dk1>
          <a:srgbClr val="009999"/>
        </a:dk1>
        <a:lt1>
          <a:srgbClr val="FFFFFF"/>
        </a:lt1>
        <a:dk2>
          <a:srgbClr val="000066"/>
        </a:dk2>
        <a:lt2>
          <a:srgbClr val="339966"/>
        </a:lt2>
        <a:accent1>
          <a:srgbClr val="00CC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E2CA"/>
        </a:accent5>
        <a:accent6>
          <a:srgbClr val="008AB9"/>
        </a:accent6>
        <a:hlink>
          <a:srgbClr val="33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2">
        <a:dk1>
          <a:srgbClr val="000000"/>
        </a:dk1>
        <a:lt1>
          <a:srgbClr val="FFFFFF"/>
        </a:lt1>
        <a:dk2>
          <a:srgbClr val="009900"/>
        </a:dk2>
        <a:lt2>
          <a:srgbClr val="CC0000"/>
        </a:lt2>
        <a:accent1>
          <a:srgbClr val="CC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2D2DB9"/>
        </a:accent6>
        <a:hlink>
          <a:srgbClr val="0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ommending A Strateg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ommending A Strategy 4">
        <a:dk1>
          <a:srgbClr val="333399"/>
        </a:dk1>
        <a:lt1>
          <a:srgbClr val="FFFFCC"/>
        </a:lt1>
        <a:dk2>
          <a:srgbClr val="000000"/>
        </a:dk2>
        <a:lt2>
          <a:srgbClr val="0000FF"/>
        </a:lt2>
        <a:accent1>
          <a:srgbClr val="800000"/>
        </a:accent1>
        <a:accent2>
          <a:srgbClr val="3366CC"/>
        </a:accent2>
        <a:accent3>
          <a:srgbClr val="AAAAAA"/>
        </a:accent3>
        <a:accent4>
          <a:srgbClr val="DADAAE"/>
        </a:accent4>
        <a:accent5>
          <a:srgbClr val="C0AAAA"/>
        </a:accent5>
        <a:accent6>
          <a:srgbClr val="2D5CB9"/>
        </a:accent6>
        <a:hlink>
          <a:srgbClr val="FF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5">
        <a:dk1>
          <a:srgbClr val="CC3300"/>
        </a:dk1>
        <a:lt1>
          <a:srgbClr val="FFFFCC"/>
        </a:lt1>
        <a:dk2>
          <a:srgbClr val="000000"/>
        </a:dk2>
        <a:lt2>
          <a:srgbClr val="CC6600"/>
        </a:lt2>
        <a:accent1>
          <a:srgbClr val="993300"/>
        </a:accent1>
        <a:accent2>
          <a:srgbClr val="808000"/>
        </a:accent2>
        <a:accent3>
          <a:srgbClr val="AAAAAA"/>
        </a:accent3>
        <a:accent4>
          <a:srgbClr val="DADAAE"/>
        </a:accent4>
        <a:accent5>
          <a:srgbClr val="CAADAA"/>
        </a:accent5>
        <a:accent6>
          <a:srgbClr val="7373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6">
        <a:dk1>
          <a:srgbClr val="66CCFF"/>
        </a:dk1>
        <a:lt1>
          <a:srgbClr val="CCECFF"/>
        </a:lt1>
        <a:dk2>
          <a:srgbClr val="000000"/>
        </a:dk2>
        <a:lt2>
          <a:srgbClr val="9999FF"/>
        </a:lt2>
        <a:accent1>
          <a:srgbClr val="FFFFFF"/>
        </a:accent1>
        <a:accent2>
          <a:srgbClr val="99CCFF"/>
        </a:accent2>
        <a:accent3>
          <a:srgbClr val="AAAAAA"/>
        </a:accent3>
        <a:accent4>
          <a:srgbClr val="AEC9DA"/>
        </a:accent4>
        <a:accent5>
          <a:srgbClr val="FFFFFF"/>
        </a:accent5>
        <a:accent6>
          <a:srgbClr val="8AB9E7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7">
        <a:dk1>
          <a:srgbClr val="993366"/>
        </a:dk1>
        <a:lt1>
          <a:srgbClr val="FFFFCC"/>
        </a:lt1>
        <a:dk2>
          <a:srgbClr val="333399"/>
        </a:dk2>
        <a:lt2>
          <a:srgbClr val="0066FF"/>
        </a:lt2>
        <a:accent1>
          <a:srgbClr val="6600FF"/>
        </a:accent1>
        <a:accent2>
          <a:srgbClr val="0099CC"/>
        </a:accent2>
        <a:accent3>
          <a:srgbClr val="ADADCA"/>
        </a:accent3>
        <a:accent4>
          <a:srgbClr val="DADAAE"/>
        </a:accent4>
        <a:accent5>
          <a:srgbClr val="B8AAFF"/>
        </a:accent5>
        <a:accent6>
          <a:srgbClr val="008AB9"/>
        </a:accent6>
        <a:hlink>
          <a:srgbClr val="66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8">
        <a:dk1>
          <a:srgbClr val="993366"/>
        </a:dk1>
        <a:lt1>
          <a:srgbClr val="EAEAEA"/>
        </a:lt1>
        <a:dk2>
          <a:srgbClr val="660066"/>
        </a:dk2>
        <a:lt2>
          <a:srgbClr val="CC0000"/>
        </a:lt2>
        <a:accent1>
          <a:srgbClr val="A50021"/>
        </a:accent1>
        <a:accent2>
          <a:srgbClr val="660033"/>
        </a:accent2>
        <a:accent3>
          <a:srgbClr val="B8AAB8"/>
        </a:accent3>
        <a:accent4>
          <a:srgbClr val="C8C8C8"/>
        </a:accent4>
        <a:accent5>
          <a:srgbClr val="CFAAAB"/>
        </a:accent5>
        <a:accent6>
          <a:srgbClr val="5C00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elling a Product or Service">
  <a:themeElements>
    <a:clrScheme name="Selling a Product or Service 1">
      <a:dk1>
        <a:srgbClr val="808080"/>
      </a:dk1>
      <a:lt1>
        <a:srgbClr val="F8F8F8"/>
      </a:lt1>
      <a:dk2>
        <a:srgbClr val="000000"/>
      </a:dk2>
      <a:lt2>
        <a:srgbClr val="FFFFFF"/>
      </a:lt2>
      <a:accent1>
        <a:srgbClr val="6699FF"/>
      </a:accent1>
      <a:accent2>
        <a:srgbClr val="9933FF"/>
      </a:accent2>
      <a:accent3>
        <a:srgbClr val="AAAAAA"/>
      </a:accent3>
      <a:accent4>
        <a:srgbClr val="D4D4D4"/>
      </a:accent4>
      <a:accent5>
        <a:srgbClr val="B8CAFF"/>
      </a:accent5>
      <a:accent6>
        <a:srgbClr val="8A2DE7"/>
      </a:accent6>
      <a:hlink>
        <a:srgbClr val="00FFFF"/>
      </a:hlink>
      <a:folHlink>
        <a:srgbClr val="0099CC"/>
      </a:folHlink>
    </a:clrScheme>
    <a:fontScheme name="Selling a Product or Service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Selling a Product or Servic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Servic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Brainstorming Session">
  <a:themeElements>
    <a:clrScheme name="Brainstorming Session 1">
      <a:dk1>
        <a:srgbClr val="FFCC00"/>
      </a:dk1>
      <a:lt1>
        <a:srgbClr val="F8F8F8"/>
      </a:lt1>
      <a:dk2>
        <a:srgbClr val="000000"/>
      </a:dk2>
      <a:lt2>
        <a:srgbClr val="6666FF"/>
      </a:lt2>
      <a:accent1>
        <a:srgbClr val="669900"/>
      </a:accent1>
      <a:accent2>
        <a:srgbClr val="006600"/>
      </a:accent2>
      <a:accent3>
        <a:srgbClr val="AAAAAA"/>
      </a:accent3>
      <a:accent4>
        <a:srgbClr val="D4D4D4"/>
      </a:accent4>
      <a:accent5>
        <a:srgbClr val="B8CAAA"/>
      </a:accent5>
      <a:accent6>
        <a:srgbClr val="005C00"/>
      </a:accent6>
      <a:hlink>
        <a:srgbClr val="0099FF"/>
      </a:hlink>
      <a:folHlink>
        <a:srgbClr val="669900"/>
      </a:folHlink>
    </a:clrScheme>
    <a:fontScheme name="Brainstorming Sess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rainstorming Session 1">
        <a:dk1>
          <a:srgbClr val="FFCC00"/>
        </a:dk1>
        <a:lt1>
          <a:srgbClr val="F8F8F8"/>
        </a:lt1>
        <a:dk2>
          <a:srgbClr val="000000"/>
        </a:dk2>
        <a:lt2>
          <a:srgbClr val="6666FF"/>
        </a:lt2>
        <a:accent1>
          <a:srgbClr val="669900"/>
        </a:accent1>
        <a:accent2>
          <a:srgbClr val="006600"/>
        </a:accent2>
        <a:accent3>
          <a:srgbClr val="AAAAAA"/>
        </a:accent3>
        <a:accent4>
          <a:srgbClr val="D4D4D4"/>
        </a:accent4>
        <a:accent5>
          <a:srgbClr val="B8CAAA"/>
        </a:accent5>
        <a:accent6>
          <a:srgbClr val="005C00"/>
        </a:accent6>
        <a:hlink>
          <a:srgbClr val="0099FF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ainstorming Session 2">
        <a:dk1>
          <a:srgbClr val="868686"/>
        </a:dk1>
        <a:lt1>
          <a:srgbClr val="FFFFFF"/>
        </a:lt1>
        <a:dk2>
          <a:srgbClr val="009999"/>
        </a:dk2>
        <a:lt2>
          <a:srgbClr val="6600FF"/>
        </a:lt2>
        <a:accent1>
          <a:srgbClr val="9999FF"/>
        </a:accent1>
        <a:accent2>
          <a:srgbClr val="CBCBCB"/>
        </a:accent2>
        <a:accent3>
          <a:srgbClr val="FFFFFF"/>
        </a:accent3>
        <a:accent4>
          <a:srgbClr val="727272"/>
        </a:accent4>
        <a:accent5>
          <a:srgbClr val="CACAFF"/>
        </a:accent5>
        <a:accent6>
          <a:srgbClr val="B8B8B8"/>
        </a:accent6>
        <a:hlink>
          <a:srgbClr val="6600FF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ainstorming Session 3">
        <a:dk1>
          <a:srgbClr val="1C1C1C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CBCBCB"/>
        </a:accent2>
        <a:accent3>
          <a:srgbClr val="FFFFFF"/>
        </a:accent3>
        <a:accent4>
          <a:srgbClr val="161616"/>
        </a:accent4>
        <a:accent5>
          <a:srgbClr val="EBEBEB"/>
        </a:accent5>
        <a:accent6>
          <a:srgbClr val="B8B8B8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ainstorming Session 4">
        <a:dk1>
          <a:srgbClr val="FFCC00"/>
        </a:dk1>
        <a:lt1>
          <a:srgbClr val="FFFFCC"/>
        </a:lt1>
        <a:dk2>
          <a:srgbClr val="000099"/>
        </a:dk2>
        <a:lt2>
          <a:srgbClr val="00CC00"/>
        </a:lt2>
        <a:accent1>
          <a:srgbClr val="3333FF"/>
        </a:accent1>
        <a:accent2>
          <a:srgbClr val="3333CC"/>
        </a:accent2>
        <a:accent3>
          <a:srgbClr val="AAAACA"/>
        </a:accent3>
        <a:accent4>
          <a:srgbClr val="DADAAE"/>
        </a:accent4>
        <a:accent5>
          <a:srgbClr val="ADADFF"/>
        </a:accent5>
        <a:accent6>
          <a:srgbClr val="2D2DB9"/>
        </a:accent6>
        <a:hlink>
          <a:srgbClr val="0099FF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ainstorming Session 5">
        <a:dk1>
          <a:srgbClr val="FFFF00"/>
        </a:dk1>
        <a:lt1>
          <a:srgbClr val="FFFFFF"/>
        </a:lt1>
        <a:dk2>
          <a:srgbClr val="FF0033"/>
        </a:dk2>
        <a:lt2>
          <a:srgbClr val="000000"/>
        </a:lt2>
        <a:accent1>
          <a:srgbClr val="330099"/>
        </a:accent1>
        <a:accent2>
          <a:srgbClr val="CC0000"/>
        </a:accent2>
        <a:accent3>
          <a:srgbClr val="FFAAAD"/>
        </a:accent3>
        <a:accent4>
          <a:srgbClr val="DADADA"/>
        </a:accent4>
        <a:accent5>
          <a:srgbClr val="ADAACA"/>
        </a:accent5>
        <a:accent6>
          <a:srgbClr val="B90000"/>
        </a:accent6>
        <a:hlink>
          <a:srgbClr val="0099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Selling a Product or Service">
  <a:themeElements>
    <a:clrScheme name="Selling a Product or Service 1">
      <a:dk1>
        <a:srgbClr val="808080"/>
      </a:dk1>
      <a:lt1>
        <a:srgbClr val="F8F8F8"/>
      </a:lt1>
      <a:dk2>
        <a:srgbClr val="000000"/>
      </a:dk2>
      <a:lt2>
        <a:srgbClr val="FFFFFF"/>
      </a:lt2>
      <a:accent1>
        <a:srgbClr val="6699FF"/>
      </a:accent1>
      <a:accent2>
        <a:srgbClr val="9933FF"/>
      </a:accent2>
      <a:accent3>
        <a:srgbClr val="AAAAAA"/>
      </a:accent3>
      <a:accent4>
        <a:srgbClr val="D4D4D4"/>
      </a:accent4>
      <a:accent5>
        <a:srgbClr val="B8CAFF"/>
      </a:accent5>
      <a:accent6>
        <a:srgbClr val="8A2DE7"/>
      </a:accent6>
      <a:hlink>
        <a:srgbClr val="00FFFF"/>
      </a:hlink>
      <a:folHlink>
        <a:srgbClr val="0099CC"/>
      </a:folHlink>
    </a:clrScheme>
    <a:fontScheme name="Selling a Product or Service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Selling a Product or Servic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Servic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2004:Templates:Presentations:Content:Brainstorming Session</Template>
  <TotalTime>15089</TotalTime>
  <Words>1216</Words>
  <Application>Microsoft Macintosh PowerPoint</Application>
  <PresentationFormat>On-screen Show (4:3)</PresentationFormat>
  <Paragraphs>201</Paragraphs>
  <Slides>50</Slides>
  <Notes>50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50</vt:i4>
      </vt:variant>
    </vt:vector>
  </HeadingPairs>
  <TitlesOfParts>
    <vt:vector size="62" baseType="lpstr">
      <vt:lpstr>Warp</vt:lpstr>
      <vt:lpstr>Default Design</vt:lpstr>
      <vt:lpstr>Communicating Bad News</vt:lpstr>
      <vt:lpstr>Recommending A Strategy</vt:lpstr>
      <vt:lpstr>Selling a Product or Service</vt:lpstr>
      <vt:lpstr>Brainstorming Session</vt:lpstr>
      <vt:lpstr>1_Selling a Product or Service</vt:lpstr>
      <vt:lpstr>2_Default Design</vt:lpstr>
      <vt:lpstr>5_Default Design</vt:lpstr>
      <vt:lpstr>3_Default Design</vt:lpstr>
      <vt:lpstr>4_Default Design</vt:lpstr>
      <vt:lpstr>1_Recommending A Strategy</vt:lpstr>
      <vt:lpstr>When You Really Mess Things Up…</vt:lpstr>
      <vt:lpstr>One day at …  એક દિવસની વાત છે…</vt:lpstr>
      <vt:lpstr>Have you failed?</vt:lpstr>
      <vt:lpstr>When We Really Mess Things Up…</vt:lpstr>
      <vt:lpstr>How does Jesus restore us after we really mess things up?</vt:lpstr>
      <vt:lpstr>A Regretful Peter</vt:lpstr>
      <vt:lpstr>A Resurrected Savior</vt:lpstr>
      <vt:lpstr>The Sea of Tiberias (John 21)</vt:lpstr>
      <vt:lpstr>Movements પ્રસંગો</vt:lpstr>
      <vt:lpstr>I. Admit you need Christ even where you feel competent (21:1-14).</vt:lpstr>
      <vt:lpstr>“Have you caught anything?”  તમારી પાસે કંઇ ખાવાનું છે ?</vt:lpstr>
      <vt:lpstr>“No.”  “Cast your net on the right side.”  “જમણી તરફ જાળ નાખો”  “Whoa!”</vt:lpstr>
      <vt:lpstr>John: “It's the Lord!”  યોહાન : “એ તો પ્રભુ છે”  Peter: “Jump!”  પીતર :  “કુદી પડ્યો”</vt:lpstr>
      <vt:lpstr>What's the point of this miracle? આ ચમત્કારનો અર્થ શું ?</vt:lpstr>
      <vt:lpstr>Fish Déjà Vu</vt:lpstr>
      <vt:lpstr>What's your area of competence?</vt:lpstr>
      <vt:lpstr>Do you admit that you need Christ even in your area of competence? </vt:lpstr>
      <vt:lpstr>I. Admit you need Christ even where you feel competent (21:1-14).</vt:lpstr>
      <vt:lpstr>II. Show your love for Christ by loving people (21:15-17).  ૨. તમારો ખ્રિસ્ત પ્રત્યેનો પ્રેમ, બીજા લોકોને પ્રેમ કરીને દર્શાવો ( ૨૧:૧૫-૧૭)</vt:lpstr>
      <vt:lpstr>“Do you love me more than these?”  શું તમે મને આના કરતા વધારે પ્રેમ કરો છો ?</vt:lpstr>
      <vt:lpstr>Three Questions ત્રણ પ્રશ્નો</vt:lpstr>
      <vt:lpstr>Three Reinstatements </vt:lpstr>
      <vt:lpstr>"Feed my sheep."</vt:lpstr>
      <vt:lpstr>Teaching Responsibility</vt:lpstr>
      <vt:lpstr>Don’t feed sheep junk food!</vt:lpstr>
      <vt:lpstr>Don’t abuse sheep!</vt:lpstr>
      <vt:lpstr>"Feed my sheep."</vt:lpstr>
      <vt:lpstr>How to get Peter out of his tunnel…</vt:lpstr>
      <vt:lpstr>Do You Agape Others?</vt:lpstr>
      <vt:lpstr>PowerPoint Presentation</vt:lpstr>
      <vt:lpstr>PowerPoint Presentation</vt:lpstr>
      <vt:lpstr>I. Admit you need Christ even where you feel competent (21:1-14).</vt:lpstr>
      <vt:lpstr>II. Show your love for Christ by loving people (21:15-17).  ૨. તમારો ખ્રિસ્ત પ્રત્યેનો પ્રેમ, બીજા લોકોને પ્રેમ કરીને દર્શાવો ( ૨૧:૧૫-૧૭)</vt:lpstr>
      <vt:lpstr>III. Don't worry about Christ’s plan for others (21:18-23).</vt:lpstr>
      <vt:lpstr>“…When you are old, you will stretch out your hands, and someone else will dress you and lead you where you do not want to go” (21:18)</vt:lpstr>
      <vt:lpstr>Peter asked Jesus, “What about him, Lord?"  (John 21:21).</vt:lpstr>
      <vt:lpstr>Jesus replied, “If I want him to remain alive until I return, what is that to you? As for you, follow me" (John 21:22).</vt:lpstr>
      <vt:lpstr>Jesus also commands us not to question his calling for others </vt:lpstr>
      <vt:lpstr>How does Jesus restore us?</vt:lpstr>
      <vt:lpstr>Jesus restores us to the calling He has for us!</vt:lpstr>
      <vt:lpstr>How do we find the calling He has for us?</vt:lpstr>
      <vt:lpstr>I. Admit you need Christ even where you feel competent (21:1-14).</vt:lpstr>
      <vt:lpstr>II. Show your love for Christ by loving people (21:15-17).  ૨. તમારો ખ્રિસ્ત પ્રત્યેનો પ્રેમ, બીજા લોકોને પ્રેમ કરીને દર્શાવો ( ૨૧:૧૫-૧૭)</vt:lpstr>
      <vt:lpstr>III. Don't worry about Christ’s plan for others (21:18-23).</vt:lpstr>
      <vt:lpstr>John's Conclusion (21:24-25)  યોહાનનો સારાંશ (૨૧:૨૪-૨૫)</vt:lpstr>
      <vt:lpstr>Believe in Jesus</vt:lpstr>
      <vt:lpstr>"Follow me“ મારી પાછળ ચાલ</vt:lpstr>
      <vt:lpstr>PowerPoint Presentation</vt:lpstr>
      <vt:lpstr>Black</vt:lpstr>
      <vt:lpstr>NT Sermons link at BibleStudyDownloads.org</vt:lpstr>
    </vt:vector>
  </TitlesOfParts>
  <Company>SBC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Over White</dc:title>
  <dc:creator>Vipulkumar_Macwana@comcast.com</dc:creator>
  <cp:lastModifiedBy>Rick Griffith</cp:lastModifiedBy>
  <cp:revision>303</cp:revision>
  <cp:lastPrinted>2017-03-31T20:40:30Z</cp:lastPrinted>
  <dcterms:created xsi:type="dcterms:W3CDTF">2004-09-11T01:03:24Z</dcterms:created>
  <dcterms:modified xsi:type="dcterms:W3CDTF">2017-07-09T13:07:44Z</dcterms:modified>
</cp:coreProperties>
</file>